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4.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759" r:id="rId2"/>
    <p:sldMasterId id="2147483785" r:id="rId3"/>
    <p:sldMasterId id="2147483809" r:id="rId4"/>
    <p:sldMasterId id="2147483797" r:id="rId5"/>
  </p:sldMasterIdLst>
  <p:notesMasterIdLst>
    <p:notesMasterId r:id="rId60"/>
  </p:notesMasterIdLst>
  <p:handoutMasterIdLst>
    <p:handoutMasterId r:id="rId61"/>
  </p:handoutMasterIdLst>
  <p:sldIdLst>
    <p:sldId id="540" r:id="rId6"/>
    <p:sldId id="541" r:id="rId7"/>
    <p:sldId id="542" r:id="rId8"/>
    <p:sldId id="263" r:id="rId9"/>
    <p:sldId id="264" r:id="rId10"/>
    <p:sldId id="544" r:id="rId11"/>
    <p:sldId id="265" r:id="rId12"/>
    <p:sldId id="266" r:id="rId13"/>
    <p:sldId id="267" r:id="rId14"/>
    <p:sldId id="268" r:id="rId15"/>
    <p:sldId id="269"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311" r:id="rId32"/>
    <p:sldId id="286" r:id="rId33"/>
    <p:sldId id="287" r:id="rId34"/>
    <p:sldId id="288" r:id="rId35"/>
    <p:sldId id="312"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10" r:id="rId51"/>
    <p:sldId id="303" r:id="rId52"/>
    <p:sldId id="304" r:id="rId53"/>
    <p:sldId id="305" r:id="rId54"/>
    <p:sldId id="306" r:id="rId55"/>
    <p:sldId id="307" r:id="rId56"/>
    <p:sldId id="543" r:id="rId57"/>
    <p:sldId id="308" r:id="rId58"/>
    <p:sldId id="309" r:id="rId5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02B"/>
    <a:srgbClr val="00823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4C1B68-2062-41B5-A6A9-296FE8D0FB9F}" v="525" dt="2024-08-19T18:03:38.9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8"/>
    <p:restoredTop sz="86134" autoAdjust="0"/>
  </p:normalViewPr>
  <p:slideViewPr>
    <p:cSldViewPr snapToGrid="0">
      <p:cViewPr varScale="1">
        <p:scale>
          <a:sx n="96" d="100"/>
          <a:sy n="96" d="100"/>
        </p:scale>
        <p:origin x="111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microsoft.com/office/2016/11/relationships/changesInfo" Target="changesInfos/changesInfo1.xml"/><Relationship Id="rId5" Type="http://schemas.openxmlformats.org/officeDocument/2006/relationships/slideMaster" Target="slideMasters/slideMaster5.xml"/><Relationship Id="rId61" Type="http://schemas.openxmlformats.org/officeDocument/2006/relationships/handoutMaster" Target="handoutMasters/handout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abella Sardina" userId="611542a9-2fd0-4ded-9cb1-d2b1afd9cabd" providerId="ADAL" clId="{D04C1B68-2062-41B5-A6A9-296FE8D0FB9F}"/>
    <pc:docChg chg="undo redo custSel addSld delSld modSld">
      <pc:chgData name="Isabella Sardina" userId="611542a9-2fd0-4ded-9cb1-d2b1afd9cabd" providerId="ADAL" clId="{D04C1B68-2062-41B5-A6A9-296FE8D0FB9F}" dt="2024-08-19T18:03:45.141" v="5016" actId="113"/>
      <pc:docMkLst>
        <pc:docMk/>
      </pc:docMkLst>
      <pc:sldChg chg="addSp delSp modSp mod modNotesTx">
        <pc:chgData name="Isabella Sardina" userId="611542a9-2fd0-4ded-9cb1-d2b1afd9cabd" providerId="ADAL" clId="{D04C1B68-2062-41B5-A6A9-296FE8D0FB9F}" dt="2024-07-18T20:36:36.099" v="438" actId="207"/>
        <pc:sldMkLst>
          <pc:docMk/>
          <pc:sldMk cId="3588783882" sldId="263"/>
        </pc:sldMkLst>
        <pc:spChg chg="mod">
          <ac:chgData name="Isabella Sardina" userId="611542a9-2fd0-4ded-9cb1-d2b1afd9cabd" providerId="ADAL" clId="{D04C1B68-2062-41B5-A6A9-296FE8D0FB9F}" dt="2024-07-18T20:34:57.542" v="418" actId="20577"/>
          <ac:spMkLst>
            <pc:docMk/>
            <pc:sldMk cId="3588783882" sldId="263"/>
            <ac:spMk id="5122" creationId="{00000000-0000-0000-0000-000000000000}"/>
          </ac:spMkLst>
        </pc:spChg>
        <pc:spChg chg="del mod">
          <ac:chgData name="Isabella Sardina" userId="611542a9-2fd0-4ded-9cb1-d2b1afd9cabd" providerId="ADAL" clId="{D04C1B68-2062-41B5-A6A9-296FE8D0FB9F}" dt="2024-07-18T20:33:47.330" v="402"/>
          <ac:spMkLst>
            <pc:docMk/>
            <pc:sldMk cId="3588783882" sldId="263"/>
            <ac:spMk id="5123" creationId="{00000000-0000-0000-0000-000000000000}"/>
          </ac:spMkLst>
        </pc:spChg>
        <pc:spChg chg="mod">
          <ac:chgData name="Isabella Sardina" userId="611542a9-2fd0-4ded-9cb1-d2b1afd9cabd" providerId="ADAL" clId="{D04C1B68-2062-41B5-A6A9-296FE8D0FB9F}" dt="2024-07-18T20:34:06.701" v="405" actId="1076"/>
          <ac:spMkLst>
            <pc:docMk/>
            <pc:sldMk cId="3588783882" sldId="263"/>
            <ac:spMk id="5124" creationId="{00000000-0000-0000-0000-000000000000}"/>
          </ac:spMkLst>
        </pc:spChg>
        <pc:graphicFrameChg chg="add del mod modGraphic">
          <ac:chgData name="Isabella Sardina" userId="611542a9-2fd0-4ded-9cb1-d2b1afd9cabd" providerId="ADAL" clId="{D04C1B68-2062-41B5-A6A9-296FE8D0FB9F}" dt="2024-07-18T20:36:36.099" v="438" actId="207"/>
          <ac:graphicFrameMkLst>
            <pc:docMk/>
            <pc:sldMk cId="3588783882" sldId="263"/>
            <ac:graphicFrameMk id="7" creationId="{00000000-0000-0000-0000-000000000000}"/>
          </ac:graphicFrameMkLst>
        </pc:graphicFrameChg>
      </pc:sldChg>
      <pc:sldChg chg="modSp mod modShow modNotesTx">
        <pc:chgData name="Isabella Sardina" userId="611542a9-2fd0-4ded-9cb1-d2b1afd9cabd" providerId="ADAL" clId="{D04C1B68-2062-41B5-A6A9-296FE8D0FB9F}" dt="2024-07-22T16:17:24.557" v="1800" actId="20577"/>
        <pc:sldMkLst>
          <pc:docMk/>
          <pc:sldMk cId="846436157" sldId="264"/>
        </pc:sldMkLst>
        <pc:spChg chg="mod">
          <ac:chgData name="Isabella Sardina" userId="611542a9-2fd0-4ded-9cb1-d2b1afd9cabd" providerId="ADAL" clId="{D04C1B68-2062-41B5-A6A9-296FE8D0FB9F}" dt="2024-07-22T16:17:13.730" v="1789" actId="1076"/>
          <ac:spMkLst>
            <pc:docMk/>
            <pc:sldMk cId="846436157" sldId="264"/>
            <ac:spMk id="2" creationId="{00000000-0000-0000-0000-000000000000}"/>
          </ac:spMkLst>
        </pc:spChg>
        <pc:spChg chg="mod">
          <ac:chgData name="Isabella Sardina" userId="611542a9-2fd0-4ded-9cb1-d2b1afd9cabd" providerId="ADAL" clId="{D04C1B68-2062-41B5-A6A9-296FE8D0FB9F}" dt="2024-07-22T16:17:24.557" v="1800" actId="20577"/>
          <ac:spMkLst>
            <pc:docMk/>
            <pc:sldMk cId="846436157" sldId="264"/>
            <ac:spMk id="6146" creationId="{00000000-0000-0000-0000-000000000000}"/>
          </ac:spMkLst>
        </pc:spChg>
      </pc:sldChg>
      <pc:sldChg chg="addSp modSp mod">
        <pc:chgData name="Isabella Sardina" userId="611542a9-2fd0-4ded-9cb1-d2b1afd9cabd" providerId="ADAL" clId="{D04C1B68-2062-41B5-A6A9-296FE8D0FB9F}" dt="2024-07-23T12:18:19.203" v="2016"/>
        <pc:sldMkLst>
          <pc:docMk/>
          <pc:sldMk cId="2624126108" sldId="265"/>
        </pc:sldMkLst>
        <pc:spChg chg="add mod">
          <ac:chgData name="Isabella Sardina" userId="611542a9-2fd0-4ded-9cb1-d2b1afd9cabd" providerId="ADAL" clId="{D04C1B68-2062-41B5-A6A9-296FE8D0FB9F}" dt="2024-07-23T12:18:19.203" v="2016"/>
          <ac:spMkLst>
            <pc:docMk/>
            <pc:sldMk cId="2624126108" sldId="265"/>
            <ac:spMk id="2" creationId="{3BB20AEB-F702-FC6F-DD30-190265BAFBFB}"/>
          </ac:spMkLst>
        </pc:spChg>
        <pc:spChg chg="mod">
          <ac:chgData name="Isabella Sardina" userId="611542a9-2fd0-4ded-9cb1-d2b1afd9cabd" providerId="ADAL" clId="{D04C1B68-2062-41B5-A6A9-296FE8D0FB9F}" dt="2024-07-22T16:18:00.729" v="1808" actId="1076"/>
          <ac:spMkLst>
            <pc:docMk/>
            <pc:sldMk cId="2624126108" sldId="265"/>
            <ac:spMk id="7170" creationId="{00000000-0000-0000-0000-000000000000}"/>
          </ac:spMkLst>
        </pc:spChg>
        <pc:spChg chg="mod">
          <ac:chgData name="Isabella Sardina" userId="611542a9-2fd0-4ded-9cb1-d2b1afd9cabd" providerId="ADAL" clId="{D04C1B68-2062-41B5-A6A9-296FE8D0FB9F}" dt="2024-07-23T12:17:50.473" v="2014" actId="1076"/>
          <ac:spMkLst>
            <pc:docMk/>
            <pc:sldMk cId="2624126108" sldId="265"/>
            <ac:spMk id="7171" creationId="{00000000-0000-0000-0000-000000000000}"/>
          </ac:spMkLst>
        </pc:spChg>
      </pc:sldChg>
      <pc:sldChg chg="addSp modSp mod">
        <pc:chgData name="Isabella Sardina" userId="611542a9-2fd0-4ded-9cb1-d2b1afd9cabd" providerId="ADAL" clId="{D04C1B68-2062-41B5-A6A9-296FE8D0FB9F}" dt="2024-07-22T12:41:49.140" v="627"/>
        <pc:sldMkLst>
          <pc:docMk/>
          <pc:sldMk cId="4190278296" sldId="266"/>
        </pc:sldMkLst>
        <pc:spChg chg="add mod">
          <ac:chgData name="Isabella Sardina" userId="611542a9-2fd0-4ded-9cb1-d2b1afd9cabd" providerId="ADAL" clId="{D04C1B68-2062-41B5-A6A9-296FE8D0FB9F}" dt="2024-07-22T12:41:49.140" v="627"/>
          <ac:spMkLst>
            <pc:docMk/>
            <pc:sldMk cId="4190278296" sldId="266"/>
            <ac:spMk id="2" creationId="{54FB92AC-AB50-8A53-22EE-11D5076EDC1A}"/>
          </ac:spMkLst>
        </pc:spChg>
        <pc:spChg chg="mod">
          <ac:chgData name="Isabella Sardina" userId="611542a9-2fd0-4ded-9cb1-d2b1afd9cabd" providerId="ADAL" clId="{D04C1B68-2062-41B5-A6A9-296FE8D0FB9F}" dt="2024-07-19T16:40:34.333" v="458" actId="115"/>
          <ac:spMkLst>
            <pc:docMk/>
            <pc:sldMk cId="4190278296" sldId="266"/>
            <ac:spMk id="8194" creationId="{00000000-0000-0000-0000-000000000000}"/>
          </ac:spMkLst>
        </pc:spChg>
        <pc:spChg chg="mod">
          <ac:chgData name="Isabella Sardina" userId="611542a9-2fd0-4ded-9cb1-d2b1afd9cabd" providerId="ADAL" clId="{D04C1B68-2062-41B5-A6A9-296FE8D0FB9F}" dt="2024-07-19T16:41:48.446" v="514" actId="20577"/>
          <ac:spMkLst>
            <pc:docMk/>
            <pc:sldMk cId="4190278296" sldId="266"/>
            <ac:spMk id="8195" creationId="{00000000-0000-0000-0000-000000000000}"/>
          </ac:spMkLst>
        </pc:spChg>
      </pc:sldChg>
      <pc:sldChg chg="addSp modSp mod">
        <pc:chgData name="Isabella Sardina" userId="611542a9-2fd0-4ded-9cb1-d2b1afd9cabd" providerId="ADAL" clId="{D04C1B68-2062-41B5-A6A9-296FE8D0FB9F}" dt="2024-07-23T12:18:07.353" v="2015"/>
        <pc:sldMkLst>
          <pc:docMk/>
          <pc:sldMk cId="2318131856" sldId="267"/>
        </pc:sldMkLst>
        <pc:spChg chg="add mod">
          <ac:chgData name="Isabella Sardina" userId="611542a9-2fd0-4ded-9cb1-d2b1afd9cabd" providerId="ADAL" clId="{D04C1B68-2062-41B5-A6A9-296FE8D0FB9F}" dt="2024-07-23T12:18:07.353" v="2015"/>
          <ac:spMkLst>
            <pc:docMk/>
            <pc:sldMk cId="2318131856" sldId="267"/>
            <ac:spMk id="2" creationId="{2A4BCF52-F22B-9EDD-E8E9-733A6AE18003}"/>
          </ac:spMkLst>
        </pc:spChg>
        <pc:spChg chg="mod">
          <ac:chgData name="Isabella Sardina" userId="611542a9-2fd0-4ded-9cb1-d2b1afd9cabd" providerId="ADAL" clId="{D04C1B68-2062-41B5-A6A9-296FE8D0FB9F}" dt="2024-07-22T12:42:18.813" v="642" actId="20577"/>
          <ac:spMkLst>
            <pc:docMk/>
            <pc:sldMk cId="2318131856" sldId="267"/>
            <ac:spMk id="9218" creationId="{00000000-0000-0000-0000-000000000000}"/>
          </ac:spMkLst>
        </pc:spChg>
        <pc:spChg chg="mod">
          <ac:chgData name="Isabella Sardina" userId="611542a9-2fd0-4ded-9cb1-d2b1afd9cabd" providerId="ADAL" clId="{D04C1B68-2062-41B5-A6A9-296FE8D0FB9F}" dt="2024-07-19T16:43:07.333" v="549" actId="1076"/>
          <ac:spMkLst>
            <pc:docMk/>
            <pc:sldMk cId="2318131856" sldId="267"/>
            <ac:spMk id="9219" creationId="{00000000-0000-0000-0000-000000000000}"/>
          </ac:spMkLst>
        </pc:spChg>
      </pc:sldChg>
      <pc:sldChg chg="addSp modSp mod">
        <pc:chgData name="Isabella Sardina" userId="611542a9-2fd0-4ded-9cb1-d2b1afd9cabd" providerId="ADAL" clId="{D04C1B68-2062-41B5-A6A9-296FE8D0FB9F}" dt="2024-07-23T12:53:08.177" v="2177" actId="1076"/>
        <pc:sldMkLst>
          <pc:docMk/>
          <pc:sldMk cId="2846658406" sldId="268"/>
        </pc:sldMkLst>
        <pc:spChg chg="add mod">
          <ac:chgData name="Isabella Sardina" userId="611542a9-2fd0-4ded-9cb1-d2b1afd9cabd" providerId="ADAL" clId="{D04C1B68-2062-41B5-A6A9-296FE8D0FB9F}" dt="2024-07-23T12:20:44.740" v="2056" actId="20577"/>
          <ac:spMkLst>
            <pc:docMk/>
            <pc:sldMk cId="2846658406" sldId="268"/>
            <ac:spMk id="2" creationId="{39B6ACCE-ADE0-DE48-DA49-BBECC0B51D71}"/>
          </ac:spMkLst>
        </pc:spChg>
        <pc:spChg chg="mod">
          <ac:chgData name="Isabella Sardina" userId="611542a9-2fd0-4ded-9cb1-d2b1afd9cabd" providerId="ADAL" clId="{D04C1B68-2062-41B5-A6A9-296FE8D0FB9F}" dt="2024-07-22T12:40:47.447" v="621" actId="1076"/>
          <ac:spMkLst>
            <pc:docMk/>
            <pc:sldMk cId="2846658406" sldId="268"/>
            <ac:spMk id="10242" creationId="{00000000-0000-0000-0000-000000000000}"/>
          </ac:spMkLst>
        </pc:spChg>
        <pc:spChg chg="mod">
          <ac:chgData name="Isabella Sardina" userId="611542a9-2fd0-4ded-9cb1-d2b1afd9cabd" providerId="ADAL" clId="{D04C1B68-2062-41B5-A6A9-296FE8D0FB9F}" dt="2024-07-23T12:53:08.177" v="2177" actId="1076"/>
          <ac:spMkLst>
            <pc:docMk/>
            <pc:sldMk cId="2846658406" sldId="268"/>
            <ac:spMk id="10243" creationId="{00000000-0000-0000-0000-000000000000}"/>
          </ac:spMkLst>
        </pc:spChg>
      </pc:sldChg>
      <pc:sldChg chg="addSp delSp modSp mod">
        <pc:chgData name="Isabella Sardina" userId="611542a9-2fd0-4ded-9cb1-d2b1afd9cabd" providerId="ADAL" clId="{D04C1B68-2062-41B5-A6A9-296FE8D0FB9F}" dt="2024-07-23T12:53:15.554" v="2178" actId="1076"/>
        <pc:sldMkLst>
          <pc:docMk/>
          <pc:sldMk cId="2295099544" sldId="269"/>
        </pc:sldMkLst>
        <pc:spChg chg="add mod">
          <ac:chgData name="Isabella Sardina" userId="611542a9-2fd0-4ded-9cb1-d2b1afd9cabd" providerId="ADAL" clId="{D04C1B68-2062-41B5-A6A9-296FE8D0FB9F}" dt="2024-07-22T12:40:55.748" v="622"/>
          <ac:spMkLst>
            <pc:docMk/>
            <pc:sldMk cId="2295099544" sldId="269"/>
            <ac:spMk id="2" creationId="{31A8F13F-8531-7E07-76F1-3BCD0C33D7F7}"/>
          </ac:spMkLst>
        </pc:spChg>
        <pc:spChg chg="mod">
          <ac:chgData name="Isabella Sardina" userId="611542a9-2fd0-4ded-9cb1-d2b1afd9cabd" providerId="ADAL" clId="{D04C1B68-2062-41B5-A6A9-296FE8D0FB9F}" dt="2024-07-23T12:45:56.080" v="2172" actId="113"/>
          <ac:spMkLst>
            <pc:docMk/>
            <pc:sldMk cId="2295099544" sldId="269"/>
            <ac:spMk id="11266" creationId="{00000000-0000-0000-0000-000000000000}"/>
          </ac:spMkLst>
        </pc:spChg>
        <pc:spChg chg="del mod">
          <ac:chgData name="Isabella Sardina" userId="611542a9-2fd0-4ded-9cb1-d2b1afd9cabd" providerId="ADAL" clId="{D04C1B68-2062-41B5-A6A9-296FE8D0FB9F}" dt="2024-07-23T12:24:16.791" v="2084" actId="478"/>
          <ac:spMkLst>
            <pc:docMk/>
            <pc:sldMk cId="2295099544" sldId="269"/>
            <ac:spMk id="11267" creationId="{00000000-0000-0000-0000-000000000000}"/>
          </ac:spMkLst>
        </pc:spChg>
        <pc:spChg chg="add del mod">
          <ac:chgData name="Isabella Sardina" userId="611542a9-2fd0-4ded-9cb1-d2b1afd9cabd" providerId="ADAL" clId="{D04C1B68-2062-41B5-A6A9-296FE8D0FB9F}" dt="2024-07-23T12:53:15.554" v="2178" actId="1076"/>
          <ac:spMkLst>
            <pc:docMk/>
            <pc:sldMk cId="2295099544" sldId="269"/>
            <ac:spMk id="12291" creationId="{00000000-0000-0000-0000-000000000000}"/>
          </ac:spMkLst>
        </pc:spChg>
      </pc:sldChg>
      <pc:sldChg chg="addSp delSp modSp del">
        <pc:chgData name="Isabella Sardina" userId="611542a9-2fd0-4ded-9cb1-d2b1afd9cabd" providerId="ADAL" clId="{D04C1B68-2062-41B5-A6A9-296FE8D0FB9F}" dt="2024-07-23T12:26:11.660" v="2167" actId="2696"/>
        <pc:sldMkLst>
          <pc:docMk/>
          <pc:sldMk cId="2432254315" sldId="270"/>
        </pc:sldMkLst>
        <pc:spChg chg="add mod">
          <ac:chgData name="Isabella Sardina" userId="611542a9-2fd0-4ded-9cb1-d2b1afd9cabd" providerId="ADAL" clId="{D04C1B68-2062-41B5-A6A9-296FE8D0FB9F}" dt="2024-07-22T12:41:00.077" v="623"/>
          <ac:spMkLst>
            <pc:docMk/>
            <pc:sldMk cId="2432254315" sldId="270"/>
            <ac:spMk id="2" creationId="{64B08ADA-4E2B-4192-0798-9C1A6ABC922A}"/>
          </ac:spMkLst>
        </pc:spChg>
        <pc:spChg chg="del">
          <ac:chgData name="Isabella Sardina" userId="611542a9-2fd0-4ded-9cb1-d2b1afd9cabd" providerId="ADAL" clId="{D04C1B68-2062-41B5-A6A9-296FE8D0FB9F}" dt="2024-07-23T12:24:00.065" v="2077" actId="21"/>
          <ac:spMkLst>
            <pc:docMk/>
            <pc:sldMk cId="2432254315" sldId="270"/>
            <ac:spMk id="12291" creationId="{00000000-0000-0000-0000-000000000000}"/>
          </ac:spMkLst>
        </pc:spChg>
      </pc:sldChg>
      <pc:sldChg chg="addSp modSp mod">
        <pc:chgData name="Isabella Sardina" userId="611542a9-2fd0-4ded-9cb1-d2b1afd9cabd" providerId="ADAL" clId="{D04C1B68-2062-41B5-A6A9-296FE8D0FB9F}" dt="2024-08-19T14:40:48.582" v="2249" actId="20577"/>
        <pc:sldMkLst>
          <pc:docMk/>
          <pc:sldMk cId="121750149" sldId="271"/>
        </pc:sldMkLst>
        <pc:spChg chg="add mod">
          <ac:chgData name="Isabella Sardina" userId="611542a9-2fd0-4ded-9cb1-d2b1afd9cabd" providerId="ADAL" clId="{D04C1B68-2062-41B5-A6A9-296FE8D0FB9F}" dt="2024-07-22T12:41:04.820" v="624"/>
          <ac:spMkLst>
            <pc:docMk/>
            <pc:sldMk cId="121750149" sldId="271"/>
            <ac:spMk id="2" creationId="{B4749384-AED2-B97D-3A4E-8FFF4F0BA046}"/>
          </ac:spMkLst>
        </pc:spChg>
        <pc:spChg chg="mod">
          <ac:chgData name="Isabella Sardina" userId="611542a9-2fd0-4ded-9cb1-d2b1afd9cabd" providerId="ADAL" clId="{D04C1B68-2062-41B5-A6A9-296FE8D0FB9F}" dt="2024-08-19T14:40:48.582" v="2249" actId="20577"/>
          <ac:spMkLst>
            <pc:docMk/>
            <pc:sldMk cId="121750149" sldId="271"/>
            <ac:spMk id="13314" creationId="{00000000-0000-0000-0000-000000000000}"/>
          </ac:spMkLst>
        </pc:spChg>
        <pc:spChg chg="mod">
          <ac:chgData name="Isabella Sardina" userId="611542a9-2fd0-4ded-9cb1-d2b1afd9cabd" providerId="ADAL" clId="{D04C1B68-2062-41B5-A6A9-296FE8D0FB9F}" dt="2024-08-19T14:40:19.488" v="2228" actId="1076"/>
          <ac:spMkLst>
            <pc:docMk/>
            <pc:sldMk cId="121750149" sldId="271"/>
            <ac:spMk id="13315" creationId="{00000000-0000-0000-0000-000000000000}"/>
          </ac:spMkLst>
        </pc:spChg>
      </pc:sldChg>
      <pc:sldChg chg="addSp delSp modSp mod">
        <pc:chgData name="Isabella Sardina" userId="611542a9-2fd0-4ded-9cb1-d2b1afd9cabd" providerId="ADAL" clId="{D04C1B68-2062-41B5-A6A9-296FE8D0FB9F}" dt="2024-08-19T14:51:00.755" v="2379" actId="1076"/>
        <pc:sldMkLst>
          <pc:docMk/>
          <pc:sldMk cId="1564597442" sldId="272"/>
        </pc:sldMkLst>
        <pc:spChg chg="add mod">
          <ac:chgData name="Isabella Sardina" userId="611542a9-2fd0-4ded-9cb1-d2b1afd9cabd" providerId="ADAL" clId="{D04C1B68-2062-41B5-A6A9-296FE8D0FB9F}" dt="2024-07-22T12:41:09.173" v="625"/>
          <ac:spMkLst>
            <pc:docMk/>
            <pc:sldMk cId="1564597442" sldId="272"/>
            <ac:spMk id="2" creationId="{C949F3F1-FD5E-D9DC-5B85-98324000DB15}"/>
          </ac:spMkLst>
        </pc:spChg>
        <pc:spChg chg="add mod">
          <ac:chgData name="Isabella Sardina" userId="611542a9-2fd0-4ded-9cb1-d2b1afd9cabd" providerId="ADAL" clId="{D04C1B68-2062-41B5-A6A9-296FE8D0FB9F}" dt="2024-08-19T14:50:43.412" v="2374"/>
          <ac:spMkLst>
            <pc:docMk/>
            <pc:sldMk cId="1564597442" sldId="272"/>
            <ac:spMk id="4" creationId="{C6F123DB-5D2C-E531-1E01-ECE527432F02}"/>
          </ac:spMkLst>
        </pc:spChg>
        <pc:spChg chg="add mod">
          <ac:chgData name="Isabella Sardina" userId="611542a9-2fd0-4ded-9cb1-d2b1afd9cabd" providerId="ADAL" clId="{D04C1B68-2062-41B5-A6A9-296FE8D0FB9F}" dt="2024-08-19T14:50:43.412" v="2374"/>
          <ac:spMkLst>
            <pc:docMk/>
            <pc:sldMk cId="1564597442" sldId="272"/>
            <ac:spMk id="5" creationId="{22731E41-A40D-25B0-A0FC-96CB4F3956A4}"/>
          </ac:spMkLst>
        </pc:spChg>
        <pc:spChg chg="mod">
          <ac:chgData name="Isabella Sardina" userId="611542a9-2fd0-4ded-9cb1-d2b1afd9cabd" providerId="ADAL" clId="{D04C1B68-2062-41B5-A6A9-296FE8D0FB9F}" dt="2024-08-19T14:42:39.631" v="2301" actId="1076"/>
          <ac:spMkLst>
            <pc:docMk/>
            <pc:sldMk cId="1564597442" sldId="272"/>
            <ac:spMk id="14338" creationId="{00000000-0000-0000-0000-000000000000}"/>
          </ac:spMkLst>
        </pc:spChg>
        <pc:spChg chg="mod">
          <ac:chgData name="Isabella Sardina" userId="611542a9-2fd0-4ded-9cb1-d2b1afd9cabd" providerId="ADAL" clId="{D04C1B68-2062-41B5-A6A9-296FE8D0FB9F}" dt="2024-08-19T14:47:11.254" v="2368" actId="20577"/>
          <ac:spMkLst>
            <pc:docMk/>
            <pc:sldMk cId="1564597442" sldId="272"/>
            <ac:spMk id="14339" creationId="{00000000-0000-0000-0000-000000000000}"/>
          </ac:spMkLst>
        </pc:spChg>
        <pc:grpChg chg="add mod">
          <ac:chgData name="Isabella Sardina" userId="611542a9-2fd0-4ded-9cb1-d2b1afd9cabd" providerId="ADAL" clId="{D04C1B68-2062-41B5-A6A9-296FE8D0FB9F}" dt="2024-08-19T14:51:00.755" v="2379" actId="1076"/>
          <ac:grpSpMkLst>
            <pc:docMk/>
            <pc:sldMk cId="1564597442" sldId="272"/>
            <ac:grpSpMk id="3" creationId="{0A8173D6-7A54-13BC-91A6-9FE31CD4630B}"/>
          </ac:grpSpMkLst>
        </pc:grpChg>
        <pc:graphicFrameChg chg="add del mod">
          <ac:chgData name="Isabella Sardina" userId="611542a9-2fd0-4ded-9cb1-d2b1afd9cabd" providerId="ADAL" clId="{D04C1B68-2062-41B5-A6A9-296FE8D0FB9F}" dt="2024-08-19T14:50:38.970" v="2373" actId="478"/>
          <ac:graphicFrameMkLst>
            <pc:docMk/>
            <pc:sldMk cId="1564597442" sldId="272"/>
            <ac:graphicFrameMk id="9" creationId="{00000000-0000-0000-0000-000000000000}"/>
          </ac:graphicFrameMkLst>
        </pc:graphicFrameChg>
      </pc:sldChg>
      <pc:sldChg chg="addSp modSp">
        <pc:chgData name="Isabella Sardina" userId="611542a9-2fd0-4ded-9cb1-d2b1afd9cabd" providerId="ADAL" clId="{D04C1B68-2062-41B5-A6A9-296FE8D0FB9F}" dt="2024-07-22T12:41:14.659" v="626"/>
        <pc:sldMkLst>
          <pc:docMk/>
          <pc:sldMk cId="1479391638" sldId="273"/>
        </pc:sldMkLst>
        <pc:spChg chg="add mod">
          <ac:chgData name="Isabella Sardina" userId="611542a9-2fd0-4ded-9cb1-d2b1afd9cabd" providerId="ADAL" clId="{D04C1B68-2062-41B5-A6A9-296FE8D0FB9F}" dt="2024-07-22T12:41:14.659" v="626"/>
          <ac:spMkLst>
            <pc:docMk/>
            <pc:sldMk cId="1479391638" sldId="273"/>
            <ac:spMk id="2" creationId="{FD184669-AD2B-7721-231F-545CBB4087C2}"/>
          </ac:spMkLst>
        </pc:spChg>
      </pc:sldChg>
      <pc:sldChg chg="modSp mod">
        <pc:chgData name="Isabella Sardina" userId="611542a9-2fd0-4ded-9cb1-d2b1afd9cabd" providerId="ADAL" clId="{D04C1B68-2062-41B5-A6A9-296FE8D0FB9F}" dt="2024-08-19T14:51:38.843" v="2382" actId="1076"/>
        <pc:sldMkLst>
          <pc:docMk/>
          <pc:sldMk cId="3700464093" sldId="274"/>
        </pc:sldMkLst>
        <pc:spChg chg="mod">
          <ac:chgData name="Isabella Sardina" userId="611542a9-2fd0-4ded-9cb1-d2b1afd9cabd" providerId="ADAL" clId="{D04C1B68-2062-41B5-A6A9-296FE8D0FB9F}" dt="2024-08-19T14:51:38.843" v="2382" actId="1076"/>
          <ac:spMkLst>
            <pc:docMk/>
            <pc:sldMk cId="3700464093" sldId="274"/>
            <ac:spMk id="16386" creationId="{00000000-0000-0000-0000-000000000000}"/>
          </ac:spMkLst>
        </pc:spChg>
      </pc:sldChg>
      <pc:sldChg chg="modSp mod">
        <pc:chgData name="Isabella Sardina" userId="611542a9-2fd0-4ded-9cb1-d2b1afd9cabd" providerId="ADAL" clId="{D04C1B68-2062-41B5-A6A9-296FE8D0FB9F}" dt="2024-08-19T14:53:19.952" v="2398" actId="20577"/>
        <pc:sldMkLst>
          <pc:docMk/>
          <pc:sldMk cId="87871590" sldId="275"/>
        </pc:sldMkLst>
        <pc:spChg chg="mod">
          <ac:chgData name="Isabella Sardina" userId="611542a9-2fd0-4ded-9cb1-d2b1afd9cabd" providerId="ADAL" clId="{D04C1B68-2062-41B5-A6A9-296FE8D0FB9F}" dt="2024-08-19T14:53:19.952" v="2398" actId="20577"/>
          <ac:spMkLst>
            <pc:docMk/>
            <pc:sldMk cId="87871590" sldId="275"/>
            <ac:spMk id="3" creationId="{00000000-0000-0000-0000-000000000000}"/>
          </ac:spMkLst>
        </pc:spChg>
        <pc:spChg chg="mod">
          <ac:chgData name="Isabella Sardina" userId="611542a9-2fd0-4ded-9cb1-d2b1afd9cabd" providerId="ADAL" clId="{D04C1B68-2062-41B5-A6A9-296FE8D0FB9F}" dt="2024-08-19T14:52:00.650" v="2384" actId="115"/>
          <ac:spMkLst>
            <pc:docMk/>
            <pc:sldMk cId="87871590" sldId="275"/>
            <ac:spMk id="17410" creationId="{00000000-0000-0000-0000-000000000000}"/>
          </ac:spMkLst>
        </pc:spChg>
      </pc:sldChg>
      <pc:sldChg chg="modSp">
        <pc:chgData name="Isabella Sardina" userId="611542a9-2fd0-4ded-9cb1-d2b1afd9cabd" providerId="ADAL" clId="{D04C1B68-2062-41B5-A6A9-296FE8D0FB9F}" dt="2024-08-19T14:54:50.238" v="2400" actId="2711"/>
        <pc:sldMkLst>
          <pc:docMk/>
          <pc:sldMk cId="1699811289" sldId="276"/>
        </pc:sldMkLst>
        <pc:spChg chg="mod">
          <ac:chgData name="Isabella Sardina" userId="611542a9-2fd0-4ded-9cb1-d2b1afd9cabd" providerId="ADAL" clId="{D04C1B68-2062-41B5-A6A9-296FE8D0FB9F}" dt="2024-08-19T14:54:50.238" v="2400" actId="2711"/>
          <ac:spMkLst>
            <pc:docMk/>
            <pc:sldMk cId="1699811289" sldId="276"/>
            <ac:spMk id="18434" creationId="{00000000-0000-0000-0000-000000000000}"/>
          </ac:spMkLst>
        </pc:spChg>
        <pc:spChg chg="mod">
          <ac:chgData name="Isabella Sardina" userId="611542a9-2fd0-4ded-9cb1-d2b1afd9cabd" providerId="ADAL" clId="{D04C1B68-2062-41B5-A6A9-296FE8D0FB9F}" dt="2024-08-19T14:54:50.238" v="2400" actId="2711"/>
          <ac:spMkLst>
            <pc:docMk/>
            <pc:sldMk cId="1699811289" sldId="276"/>
            <ac:spMk id="18435" creationId="{00000000-0000-0000-0000-000000000000}"/>
          </ac:spMkLst>
        </pc:spChg>
        <pc:grpChg chg="mod">
          <ac:chgData name="Isabella Sardina" userId="611542a9-2fd0-4ded-9cb1-d2b1afd9cabd" providerId="ADAL" clId="{D04C1B68-2062-41B5-A6A9-296FE8D0FB9F}" dt="2024-08-19T14:54:50.238" v="2400" actId="2711"/>
          <ac:grpSpMkLst>
            <pc:docMk/>
            <pc:sldMk cId="1699811289" sldId="276"/>
            <ac:grpSpMk id="18436" creationId="{00000000-0000-0000-0000-000000000000}"/>
          </ac:grpSpMkLst>
        </pc:grpChg>
        <pc:grpChg chg="mod">
          <ac:chgData name="Isabella Sardina" userId="611542a9-2fd0-4ded-9cb1-d2b1afd9cabd" providerId="ADAL" clId="{D04C1B68-2062-41B5-A6A9-296FE8D0FB9F}" dt="2024-08-19T14:54:50.238" v="2400" actId="2711"/>
          <ac:grpSpMkLst>
            <pc:docMk/>
            <pc:sldMk cId="1699811289" sldId="276"/>
            <ac:grpSpMk id="18437" creationId="{00000000-0000-0000-0000-000000000000}"/>
          </ac:grpSpMkLst>
        </pc:grpChg>
        <pc:grpChg chg="mod">
          <ac:chgData name="Isabella Sardina" userId="611542a9-2fd0-4ded-9cb1-d2b1afd9cabd" providerId="ADAL" clId="{D04C1B68-2062-41B5-A6A9-296FE8D0FB9F}" dt="2024-08-19T14:54:50.238" v="2400" actId="2711"/>
          <ac:grpSpMkLst>
            <pc:docMk/>
            <pc:sldMk cId="1699811289" sldId="276"/>
            <ac:grpSpMk id="18438" creationId="{00000000-0000-0000-0000-000000000000}"/>
          </ac:grpSpMkLst>
        </pc:grpChg>
        <pc:grpChg chg="mod">
          <ac:chgData name="Isabella Sardina" userId="611542a9-2fd0-4ded-9cb1-d2b1afd9cabd" providerId="ADAL" clId="{D04C1B68-2062-41B5-A6A9-296FE8D0FB9F}" dt="2024-08-19T14:54:50.238" v="2400" actId="2711"/>
          <ac:grpSpMkLst>
            <pc:docMk/>
            <pc:sldMk cId="1699811289" sldId="276"/>
            <ac:grpSpMk id="18439" creationId="{00000000-0000-0000-0000-000000000000}"/>
          </ac:grpSpMkLst>
        </pc:grpChg>
        <pc:grpChg chg="mod">
          <ac:chgData name="Isabella Sardina" userId="611542a9-2fd0-4ded-9cb1-d2b1afd9cabd" providerId="ADAL" clId="{D04C1B68-2062-41B5-A6A9-296FE8D0FB9F}" dt="2024-08-19T14:54:50.238" v="2400" actId="2711"/>
          <ac:grpSpMkLst>
            <pc:docMk/>
            <pc:sldMk cId="1699811289" sldId="276"/>
            <ac:grpSpMk id="18440" creationId="{00000000-0000-0000-0000-000000000000}"/>
          </ac:grpSpMkLst>
        </pc:grpChg>
        <pc:grpChg chg="mod">
          <ac:chgData name="Isabella Sardina" userId="611542a9-2fd0-4ded-9cb1-d2b1afd9cabd" providerId="ADAL" clId="{D04C1B68-2062-41B5-A6A9-296FE8D0FB9F}" dt="2024-08-19T14:54:50.238" v="2400" actId="2711"/>
          <ac:grpSpMkLst>
            <pc:docMk/>
            <pc:sldMk cId="1699811289" sldId="276"/>
            <ac:grpSpMk id="18441" creationId="{00000000-0000-0000-0000-000000000000}"/>
          </ac:grpSpMkLst>
        </pc:grpChg>
        <pc:grpChg chg="mod">
          <ac:chgData name="Isabella Sardina" userId="611542a9-2fd0-4ded-9cb1-d2b1afd9cabd" providerId="ADAL" clId="{D04C1B68-2062-41B5-A6A9-296FE8D0FB9F}" dt="2024-08-19T14:54:50.238" v="2400" actId="2711"/>
          <ac:grpSpMkLst>
            <pc:docMk/>
            <pc:sldMk cId="1699811289" sldId="276"/>
            <ac:grpSpMk id="18442" creationId="{00000000-0000-0000-0000-000000000000}"/>
          </ac:grpSpMkLst>
        </pc:grpChg>
        <pc:grpChg chg="mod">
          <ac:chgData name="Isabella Sardina" userId="611542a9-2fd0-4ded-9cb1-d2b1afd9cabd" providerId="ADAL" clId="{D04C1B68-2062-41B5-A6A9-296FE8D0FB9F}" dt="2024-08-19T14:54:50.238" v="2400" actId="2711"/>
          <ac:grpSpMkLst>
            <pc:docMk/>
            <pc:sldMk cId="1699811289" sldId="276"/>
            <ac:grpSpMk id="18443" creationId="{00000000-0000-0000-0000-000000000000}"/>
          </ac:grpSpMkLst>
        </pc:grpChg>
      </pc:sldChg>
      <pc:sldChg chg="modSp mod">
        <pc:chgData name="Isabella Sardina" userId="611542a9-2fd0-4ded-9cb1-d2b1afd9cabd" providerId="ADAL" clId="{D04C1B68-2062-41B5-A6A9-296FE8D0FB9F}" dt="2024-08-19T15:03:42.254" v="2408" actId="1076"/>
        <pc:sldMkLst>
          <pc:docMk/>
          <pc:sldMk cId="2500564205" sldId="277"/>
        </pc:sldMkLst>
        <pc:spChg chg="mod">
          <ac:chgData name="Isabella Sardina" userId="611542a9-2fd0-4ded-9cb1-d2b1afd9cabd" providerId="ADAL" clId="{D04C1B68-2062-41B5-A6A9-296FE8D0FB9F}" dt="2024-08-19T14:56:28.504" v="2402" actId="115"/>
          <ac:spMkLst>
            <pc:docMk/>
            <pc:sldMk cId="2500564205" sldId="277"/>
            <ac:spMk id="19458" creationId="{00000000-0000-0000-0000-000000000000}"/>
          </ac:spMkLst>
        </pc:spChg>
        <pc:spChg chg="mod">
          <ac:chgData name="Isabella Sardina" userId="611542a9-2fd0-4ded-9cb1-d2b1afd9cabd" providerId="ADAL" clId="{D04C1B68-2062-41B5-A6A9-296FE8D0FB9F}" dt="2024-08-19T14:56:23.397" v="2401" actId="2711"/>
          <ac:spMkLst>
            <pc:docMk/>
            <pc:sldMk cId="2500564205" sldId="277"/>
            <ac:spMk id="19459" creationId="{00000000-0000-0000-0000-000000000000}"/>
          </ac:spMkLst>
        </pc:spChg>
        <pc:spChg chg="mod">
          <ac:chgData name="Isabella Sardina" userId="611542a9-2fd0-4ded-9cb1-d2b1afd9cabd" providerId="ADAL" clId="{D04C1B68-2062-41B5-A6A9-296FE8D0FB9F}" dt="2024-08-19T15:03:42.254" v="2408" actId="1076"/>
          <ac:spMkLst>
            <pc:docMk/>
            <pc:sldMk cId="2500564205" sldId="277"/>
            <ac:spMk id="19460" creationId="{00000000-0000-0000-0000-000000000000}"/>
          </ac:spMkLst>
        </pc:spChg>
      </pc:sldChg>
      <pc:sldChg chg="modSp mod">
        <pc:chgData name="Isabella Sardina" userId="611542a9-2fd0-4ded-9cb1-d2b1afd9cabd" providerId="ADAL" clId="{D04C1B68-2062-41B5-A6A9-296FE8D0FB9F}" dt="2024-08-19T15:08:14.989" v="2496" actId="207"/>
        <pc:sldMkLst>
          <pc:docMk/>
          <pc:sldMk cId="311408517" sldId="278"/>
        </pc:sldMkLst>
        <pc:spChg chg="mod">
          <ac:chgData name="Isabella Sardina" userId="611542a9-2fd0-4ded-9cb1-d2b1afd9cabd" providerId="ADAL" clId="{D04C1B68-2062-41B5-A6A9-296FE8D0FB9F}" dt="2024-08-19T15:08:14.989" v="2496" actId="207"/>
          <ac:spMkLst>
            <pc:docMk/>
            <pc:sldMk cId="311408517" sldId="278"/>
            <ac:spMk id="20482" creationId="{00000000-0000-0000-0000-000000000000}"/>
          </ac:spMkLst>
        </pc:spChg>
        <pc:spChg chg="mod">
          <ac:chgData name="Isabella Sardina" userId="611542a9-2fd0-4ded-9cb1-d2b1afd9cabd" providerId="ADAL" clId="{D04C1B68-2062-41B5-A6A9-296FE8D0FB9F}" dt="2024-08-19T15:04:12.229" v="2410" actId="2711"/>
          <ac:spMkLst>
            <pc:docMk/>
            <pc:sldMk cId="311408517" sldId="278"/>
            <ac:spMk id="20483" creationId="{00000000-0000-0000-0000-000000000000}"/>
          </ac:spMkLst>
        </pc:spChg>
      </pc:sldChg>
      <pc:sldChg chg="addSp delSp modSp mod">
        <pc:chgData name="Isabella Sardina" userId="611542a9-2fd0-4ded-9cb1-d2b1afd9cabd" providerId="ADAL" clId="{D04C1B68-2062-41B5-A6A9-296FE8D0FB9F}" dt="2024-08-19T15:13:04.724" v="3160" actId="255"/>
        <pc:sldMkLst>
          <pc:docMk/>
          <pc:sldMk cId="1699178869" sldId="279"/>
        </pc:sldMkLst>
        <pc:spChg chg="add mod">
          <ac:chgData name="Isabella Sardina" userId="611542a9-2fd0-4ded-9cb1-d2b1afd9cabd" providerId="ADAL" clId="{D04C1B68-2062-41B5-A6A9-296FE8D0FB9F}" dt="2024-08-19T15:12:53.686" v="3159" actId="207"/>
          <ac:spMkLst>
            <pc:docMk/>
            <pc:sldMk cId="1699178869" sldId="279"/>
            <ac:spMk id="2" creationId="{7E56E893-88DF-DB99-7241-1BA71FEA4B5C}"/>
          </ac:spMkLst>
        </pc:spChg>
        <pc:spChg chg="mod">
          <ac:chgData name="Isabella Sardina" userId="611542a9-2fd0-4ded-9cb1-d2b1afd9cabd" providerId="ADAL" clId="{D04C1B68-2062-41B5-A6A9-296FE8D0FB9F}" dt="2024-08-19T15:13:04.724" v="3160" actId="255"/>
          <ac:spMkLst>
            <pc:docMk/>
            <pc:sldMk cId="1699178869" sldId="279"/>
            <ac:spMk id="21512" creationId="{00000000-0000-0000-0000-000000000000}"/>
          </ac:spMkLst>
        </pc:spChg>
        <pc:picChg chg="del mod">
          <ac:chgData name="Isabella Sardina" userId="611542a9-2fd0-4ded-9cb1-d2b1afd9cabd" providerId="ADAL" clId="{D04C1B68-2062-41B5-A6A9-296FE8D0FB9F}" dt="2024-08-19T15:12:34.355" v="3155" actId="478"/>
          <ac:picMkLst>
            <pc:docMk/>
            <pc:sldMk cId="1699178869" sldId="279"/>
            <ac:picMk id="21506" creationId="{00000000-0000-0000-0000-000000000000}"/>
          </ac:picMkLst>
        </pc:picChg>
        <pc:picChg chg="del mod">
          <ac:chgData name="Isabella Sardina" userId="611542a9-2fd0-4ded-9cb1-d2b1afd9cabd" providerId="ADAL" clId="{D04C1B68-2062-41B5-A6A9-296FE8D0FB9F}" dt="2024-08-19T15:12:34.355" v="3155" actId="478"/>
          <ac:picMkLst>
            <pc:docMk/>
            <pc:sldMk cId="1699178869" sldId="279"/>
            <ac:picMk id="21507" creationId="{00000000-0000-0000-0000-000000000000}"/>
          </ac:picMkLst>
        </pc:picChg>
        <pc:picChg chg="del mod">
          <ac:chgData name="Isabella Sardina" userId="611542a9-2fd0-4ded-9cb1-d2b1afd9cabd" providerId="ADAL" clId="{D04C1B68-2062-41B5-A6A9-296FE8D0FB9F}" dt="2024-08-19T15:12:34.355" v="3155" actId="478"/>
          <ac:picMkLst>
            <pc:docMk/>
            <pc:sldMk cId="1699178869" sldId="279"/>
            <ac:picMk id="21508" creationId="{00000000-0000-0000-0000-000000000000}"/>
          </ac:picMkLst>
        </pc:picChg>
        <pc:picChg chg="del mod">
          <ac:chgData name="Isabella Sardina" userId="611542a9-2fd0-4ded-9cb1-d2b1afd9cabd" providerId="ADAL" clId="{D04C1B68-2062-41B5-A6A9-296FE8D0FB9F}" dt="2024-08-19T15:12:34.355" v="3155" actId="478"/>
          <ac:picMkLst>
            <pc:docMk/>
            <pc:sldMk cId="1699178869" sldId="279"/>
            <ac:picMk id="21509" creationId="{00000000-0000-0000-0000-000000000000}"/>
          </ac:picMkLst>
        </pc:picChg>
        <pc:picChg chg="del mod">
          <ac:chgData name="Isabella Sardina" userId="611542a9-2fd0-4ded-9cb1-d2b1afd9cabd" providerId="ADAL" clId="{D04C1B68-2062-41B5-A6A9-296FE8D0FB9F}" dt="2024-08-19T15:12:34.355" v="3155" actId="478"/>
          <ac:picMkLst>
            <pc:docMk/>
            <pc:sldMk cId="1699178869" sldId="279"/>
            <ac:picMk id="21510" creationId="{00000000-0000-0000-0000-000000000000}"/>
          </ac:picMkLst>
        </pc:picChg>
        <pc:picChg chg="del mod">
          <ac:chgData name="Isabella Sardina" userId="611542a9-2fd0-4ded-9cb1-d2b1afd9cabd" providerId="ADAL" clId="{D04C1B68-2062-41B5-A6A9-296FE8D0FB9F}" dt="2024-08-19T15:12:34.355" v="3155" actId="478"/>
          <ac:picMkLst>
            <pc:docMk/>
            <pc:sldMk cId="1699178869" sldId="279"/>
            <ac:picMk id="21511" creationId="{00000000-0000-0000-0000-000000000000}"/>
          </ac:picMkLst>
        </pc:picChg>
      </pc:sldChg>
      <pc:sldChg chg="modSp mod">
        <pc:chgData name="Isabella Sardina" userId="611542a9-2fd0-4ded-9cb1-d2b1afd9cabd" providerId="ADAL" clId="{D04C1B68-2062-41B5-A6A9-296FE8D0FB9F}" dt="2024-08-19T15:13:31.782" v="3164" actId="1076"/>
        <pc:sldMkLst>
          <pc:docMk/>
          <pc:sldMk cId="2800445232" sldId="280"/>
        </pc:sldMkLst>
        <pc:spChg chg="mod">
          <ac:chgData name="Isabella Sardina" userId="611542a9-2fd0-4ded-9cb1-d2b1afd9cabd" providerId="ADAL" clId="{D04C1B68-2062-41B5-A6A9-296FE8D0FB9F}" dt="2024-08-19T15:13:31.782" v="3164" actId="1076"/>
          <ac:spMkLst>
            <pc:docMk/>
            <pc:sldMk cId="2800445232" sldId="280"/>
            <ac:spMk id="22530" creationId="{00000000-0000-0000-0000-000000000000}"/>
          </ac:spMkLst>
        </pc:spChg>
      </pc:sldChg>
      <pc:sldChg chg="addSp modSp mod">
        <pc:chgData name="Isabella Sardina" userId="611542a9-2fd0-4ded-9cb1-d2b1afd9cabd" providerId="ADAL" clId="{D04C1B68-2062-41B5-A6A9-296FE8D0FB9F}" dt="2024-08-19T15:35:54.822" v="3608"/>
        <pc:sldMkLst>
          <pc:docMk/>
          <pc:sldMk cId="2177244846" sldId="281"/>
        </pc:sldMkLst>
        <pc:spChg chg="add mod">
          <ac:chgData name="Isabella Sardina" userId="611542a9-2fd0-4ded-9cb1-d2b1afd9cabd" providerId="ADAL" clId="{D04C1B68-2062-41B5-A6A9-296FE8D0FB9F}" dt="2024-08-19T15:35:54.822" v="3608"/>
          <ac:spMkLst>
            <pc:docMk/>
            <pc:sldMk cId="2177244846" sldId="281"/>
            <ac:spMk id="2" creationId="{B4D6D6B7-829A-1D2E-3CB9-7BDA97C373F6}"/>
          </ac:spMkLst>
        </pc:spChg>
        <pc:spChg chg="mod">
          <ac:chgData name="Isabella Sardina" userId="611542a9-2fd0-4ded-9cb1-d2b1afd9cabd" providerId="ADAL" clId="{D04C1B68-2062-41B5-A6A9-296FE8D0FB9F}" dt="2024-08-19T15:27:16.073" v="3356" actId="1076"/>
          <ac:spMkLst>
            <pc:docMk/>
            <pc:sldMk cId="2177244846" sldId="281"/>
            <ac:spMk id="23554" creationId="{00000000-0000-0000-0000-000000000000}"/>
          </ac:spMkLst>
        </pc:spChg>
        <pc:spChg chg="mod">
          <ac:chgData name="Isabella Sardina" userId="611542a9-2fd0-4ded-9cb1-d2b1afd9cabd" providerId="ADAL" clId="{D04C1B68-2062-41B5-A6A9-296FE8D0FB9F}" dt="2024-08-19T15:26:59.362" v="3345" actId="1076"/>
          <ac:spMkLst>
            <pc:docMk/>
            <pc:sldMk cId="2177244846" sldId="281"/>
            <ac:spMk id="23555" creationId="{00000000-0000-0000-0000-000000000000}"/>
          </ac:spMkLst>
        </pc:spChg>
      </pc:sldChg>
      <pc:sldChg chg="addSp delSp modSp mod">
        <pc:chgData name="Isabella Sardina" userId="611542a9-2fd0-4ded-9cb1-d2b1afd9cabd" providerId="ADAL" clId="{D04C1B68-2062-41B5-A6A9-296FE8D0FB9F}" dt="2024-08-19T15:35:52.789" v="3607"/>
        <pc:sldMkLst>
          <pc:docMk/>
          <pc:sldMk cId="312376449" sldId="282"/>
        </pc:sldMkLst>
        <pc:spChg chg="add mod">
          <ac:chgData name="Isabella Sardina" userId="611542a9-2fd0-4ded-9cb1-d2b1afd9cabd" providerId="ADAL" clId="{D04C1B68-2062-41B5-A6A9-296FE8D0FB9F}" dt="2024-08-19T15:35:52.789" v="3607"/>
          <ac:spMkLst>
            <pc:docMk/>
            <pc:sldMk cId="312376449" sldId="282"/>
            <ac:spMk id="4" creationId="{FBDE5397-12AD-5EB2-2C20-D09B7332AC71}"/>
          </ac:spMkLst>
        </pc:spChg>
        <pc:spChg chg="mod">
          <ac:chgData name="Isabella Sardina" userId="611542a9-2fd0-4ded-9cb1-d2b1afd9cabd" providerId="ADAL" clId="{D04C1B68-2062-41B5-A6A9-296FE8D0FB9F}" dt="2024-08-19T15:21:55.448" v="3175" actId="2711"/>
          <ac:spMkLst>
            <pc:docMk/>
            <pc:sldMk cId="312376449" sldId="282"/>
            <ac:spMk id="24578" creationId="{00000000-0000-0000-0000-000000000000}"/>
          </ac:spMkLst>
        </pc:spChg>
        <pc:picChg chg="add mod">
          <ac:chgData name="Isabella Sardina" userId="611542a9-2fd0-4ded-9cb1-d2b1afd9cabd" providerId="ADAL" clId="{D04C1B68-2062-41B5-A6A9-296FE8D0FB9F}" dt="2024-08-19T15:22:00.647" v="3176" actId="1076"/>
          <ac:picMkLst>
            <pc:docMk/>
            <pc:sldMk cId="312376449" sldId="282"/>
            <ac:picMk id="3" creationId="{AFD1865E-68B7-8589-7BEE-BC0D00CB6F43}"/>
          </ac:picMkLst>
        </pc:picChg>
        <pc:picChg chg="del">
          <ac:chgData name="Isabella Sardina" userId="611542a9-2fd0-4ded-9cb1-d2b1afd9cabd" providerId="ADAL" clId="{D04C1B68-2062-41B5-A6A9-296FE8D0FB9F}" dt="2024-08-19T15:21:20.072" v="3169" actId="478"/>
          <ac:picMkLst>
            <pc:docMk/>
            <pc:sldMk cId="312376449" sldId="282"/>
            <ac:picMk id="1026" creationId="{00000000-0000-0000-0000-000000000000}"/>
          </ac:picMkLst>
        </pc:picChg>
        <pc:picChg chg="del">
          <ac:chgData name="Isabella Sardina" userId="611542a9-2fd0-4ded-9cb1-d2b1afd9cabd" providerId="ADAL" clId="{D04C1B68-2062-41B5-A6A9-296FE8D0FB9F}" dt="2024-08-19T15:21:21.370" v="3170" actId="478"/>
          <ac:picMkLst>
            <pc:docMk/>
            <pc:sldMk cId="312376449" sldId="282"/>
            <ac:picMk id="1028" creationId="{00000000-0000-0000-0000-000000000000}"/>
          </ac:picMkLst>
        </pc:picChg>
        <pc:picChg chg="del">
          <ac:chgData name="Isabella Sardina" userId="611542a9-2fd0-4ded-9cb1-d2b1afd9cabd" providerId="ADAL" clId="{D04C1B68-2062-41B5-A6A9-296FE8D0FB9F}" dt="2024-08-19T15:21:17.178" v="3168" actId="478"/>
          <ac:picMkLst>
            <pc:docMk/>
            <pc:sldMk cId="312376449" sldId="282"/>
            <ac:picMk id="1032" creationId="{00000000-0000-0000-0000-000000000000}"/>
          </ac:picMkLst>
        </pc:picChg>
        <pc:picChg chg="del">
          <ac:chgData name="Isabella Sardina" userId="611542a9-2fd0-4ded-9cb1-d2b1afd9cabd" providerId="ADAL" clId="{D04C1B68-2062-41B5-A6A9-296FE8D0FB9F}" dt="2024-08-19T15:21:14.928" v="3167" actId="478"/>
          <ac:picMkLst>
            <pc:docMk/>
            <pc:sldMk cId="312376449" sldId="282"/>
            <ac:picMk id="24579" creationId="{00000000-0000-0000-0000-000000000000}"/>
          </ac:picMkLst>
        </pc:picChg>
      </pc:sldChg>
      <pc:sldChg chg="addSp modSp mod">
        <pc:chgData name="Isabella Sardina" userId="611542a9-2fd0-4ded-9cb1-d2b1afd9cabd" providerId="ADAL" clId="{D04C1B68-2062-41B5-A6A9-296FE8D0FB9F}" dt="2024-08-19T15:35:50.296" v="3606"/>
        <pc:sldMkLst>
          <pc:docMk/>
          <pc:sldMk cId="3706925866" sldId="283"/>
        </pc:sldMkLst>
        <pc:spChg chg="add mod">
          <ac:chgData name="Isabella Sardina" userId="611542a9-2fd0-4ded-9cb1-d2b1afd9cabd" providerId="ADAL" clId="{D04C1B68-2062-41B5-A6A9-296FE8D0FB9F}" dt="2024-08-19T15:35:50.296" v="3606"/>
          <ac:spMkLst>
            <pc:docMk/>
            <pc:sldMk cId="3706925866" sldId="283"/>
            <ac:spMk id="2" creationId="{B47D7296-1092-C87D-D69A-7E96BB4B1E60}"/>
          </ac:spMkLst>
        </pc:spChg>
        <pc:spChg chg="mod">
          <ac:chgData name="Isabella Sardina" userId="611542a9-2fd0-4ded-9cb1-d2b1afd9cabd" providerId="ADAL" clId="{D04C1B68-2062-41B5-A6A9-296FE8D0FB9F}" dt="2024-08-19T15:23:01.715" v="3196" actId="2711"/>
          <ac:spMkLst>
            <pc:docMk/>
            <pc:sldMk cId="3706925866" sldId="283"/>
            <ac:spMk id="25602" creationId="{00000000-0000-0000-0000-000000000000}"/>
          </ac:spMkLst>
        </pc:spChg>
        <pc:spChg chg="mod">
          <ac:chgData name="Isabella Sardina" userId="611542a9-2fd0-4ded-9cb1-d2b1afd9cabd" providerId="ADAL" clId="{D04C1B68-2062-41B5-A6A9-296FE8D0FB9F}" dt="2024-08-19T15:26:13.782" v="3302" actId="20577"/>
          <ac:spMkLst>
            <pc:docMk/>
            <pc:sldMk cId="3706925866" sldId="283"/>
            <ac:spMk id="25603" creationId="{00000000-0000-0000-0000-000000000000}"/>
          </ac:spMkLst>
        </pc:spChg>
      </pc:sldChg>
      <pc:sldChg chg="addSp delSp modSp mod">
        <pc:chgData name="Isabella Sardina" userId="611542a9-2fd0-4ded-9cb1-d2b1afd9cabd" providerId="ADAL" clId="{D04C1B68-2062-41B5-A6A9-296FE8D0FB9F}" dt="2024-08-19T15:35:47.959" v="3605"/>
        <pc:sldMkLst>
          <pc:docMk/>
          <pc:sldMk cId="1037097723" sldId="284"/>
        </pc:sldMkLst>
        <pc:spChg chg="add mod">
          <ac:chgData name="Isabella Sardina" userId="611542a9-2fd0-4ded-9cb1-d2b1afd9cabd" providerId="ADAL" clId="{D04C1B68-2062-41B5-A6A9-296FE8D0FB9F}" dt="2024-08-19T15:35:47.959" v="3605"/>
          <ac:spMkLst>
            <pc:docMk/>
            <pc:sldMk cId="1037097723" sldId="284"/>
            <ac:spMk id="2" creationId="{A60B2C5A-BF41-AB24-C6A9-12444879389E}"/>
          </ac:spMkLst>
        </pc:spChg>
        <pc:spChg chg="mod">
          <ac:chgData name="Isabella Sardina" userId="611542a9-2fd0-4ded-9cb1-d2b1afd9cabd" providerId="ADAL" clId="{D04C1B68-2062-41B5-A6A9-296FE8D0FB9F}" dt="2024-08-19T15:24:48.152" v="3239" actId="2711"/>
          <ac:spMkLst>
            <pc:docMk/>
            <pc:sldMk cId="1037097723" sldId="284"/>
            <ac:spMk id="26626" creationId="{00000000-0000-0000-0000-000000000000}"/>
          </ac:spMkLst>
        </pc:spChg>
        <pc:spChg chg="mod">
          <ac:chgData name="Isabella Sardina" userId="611542a9-2fd0-4ded-9cb1-d2b1afd9cabd" providerId="ADAL" clId="{D04C1B68-2062-41B5-A6A9-296FE8D0FB9F}" dt="2024-08-19T15:25:57.363" v="3285" actId="20577"/>
          <ac:spMkLst>
            <pc:docMk/>
            <pc:sldMk cId="1037097723" sldId="284"/>
            <ac:spMk id="26627" creationId="{00000000-0000-0000-0000-000000000000}"/>
          </ac:spMkLst>
        </pc:spChg>
        <pc:picChg chg="del mod">
          <ac:chgData name="Isabella Sardina" userId="611542a9-2fd0-4ded-9cb1-d2b1afd9cabd" providerId="ADAL" clId="{D04C1B68-2062-41B5-A6A9-296FE8D0FB9F}" dt="2024-08-19T15:25:01.090" v="3244" actId="478"/>
          <ac:picMkLst>
            <pc:docMk/>
            <pc:sldMk cId="1037097723" sldId="284"/>
            <ac:picMk id="26628" creationId="{00000000-0000-0000-0000-000000000000}"/>
          </ac:picMkLst>
        </pc:picChg>
      </pc:sldChg>
      <pc:sldChg chg="addSp modSp mod">
        <pc:chgData name="Isabella Sardina" userId="611542a9-2fd0-4ded-9cb1-d2b1afd9cabd" providerId="ADAL" clId="{D04C1B68-2062-41B5-A6A9-296FE8D0FB9F}" dt="2024-08-19T15:35:45.240" v="3604"/>
        <pc:sldMkLst>
          <pc:docMk/>
          <pc:sldMk cId="4001112496" sldId="285"/>
        </pc:sldMkLst>
        <pc:spChg chg="add mod">
          <ac:chgData name="Isabella Sardina" userId="611542a9-2fd0-4ded-9cb1-d2b1afd9cabd" providerId="ADAL" clId="{D04C1B68-2062-41B5-A6A9-296FE8D0FB9F}" dt="2024-08-19T15:35:45.240" v="3604"/>
          <ac:spMkLst>
            <pc:docMk/>
            <pc:sldMk cId="4001112496" sldId="285"/>
            <ac:spMk id="2" creationId="{4C8BE623-80C0-02DA-F829-3A05525C0932}"/>
          </ac:spMkLst>
        </pc:spChg>
        <pc:spChg chg="mod">
          <ac:chgData name="Isabella Sardina" userId="611542a9-2fd0-4ded-9cb1-d2b1afd9cabd" providerId="ADAL" clId="{D04C1B68-2062-41B5-A6A9-296FE8D0FB9F}" dt="2024-08-19T15:33:44.378" v="3532" actId="1076"/>
          <ac:spMkLst>
            <pc:docMk/>
            <pc:sldMk cId="4001112496" sldId="285"/>
            <ac:spMk id="27650" creationId="{00000000-0000-0000-0000-000000000000}"/>
          </ac:spMkLst>
        </pc:spChg>
        <pc:spChg chg="mod">
          <ac:chgData name="Isabella Sardina" userId="611542a9-2fd0-4ded-9cb1-d2b1afd9cabd" providerId="ADAL" clId="{D04C1B68-2062-41B5-A6A9-296FE8D0FB9F}" dt="2024-08-19T15:33:24.321" v="3506" actId="20577"/>
          <ac:spMkLst>
            <pc:docMk/>
            <pc:sldMk cId="4001112496" sldId="285"/>
            <ac:spMk id="27651" creationId="{00000000-0000-0000-0000-000000000000}"/>
          </ac:spMkLst>
        </pc:spChg>
        <pc:picChg chg="mod">
          <ac:chgData name="Isabella Sardina" userId="611542a9-2fd0-4ded-9cb1-d2b1afd9cabd" providerId="ADAL" clId="{D04C1B68-2062-41B5-A6A9-296FE8D0FB9F}" dt="2024-08-19T15:27:41.946" v="3358" actId="1076"/>
          <ac:picMkLst>
            <pc:docMk/>
            <pc:sldMk cId="4001112496" sldId="285"/>
            <ac:picMk id="27652" creationId="{00000000-0000-0000-0000-000000000000}"/>
          </ac:picMkLst>
        </pc:picChg>
      </pc:sldChg>
      <pc:sldChg chg="addSp modSp mod">
        <pc:chgData name="Isabella Sardina" userId="611542a9-2fd0-4ded-9cb1-d2b1afd9cabd" providerId="ADAL" clId="{D04C1B68-2062-41B5-A6A9-296FE8D0FB9F}" dt="2024-08-19T15:35:33.771" v="3602" actId="207"/>
        <pc:sldMkLst>
          <pc:docMk/>
          <pc:sldMk cId="143036287" sldId="286"/>
        </pc:sldMkLst>
        <pc:spChg chg="add mod">
          <ac:chgData name="Isabella Sardina" userId="611542a9-2fd0-4ded-9cb1-d2b1afd9cabd" providerId="ADAL" clId="{D04C1B68-2062-41B5-A6A9-296FE8D0FB9F}" dt="2024-08-19T15:35:33.771" v="3602" actId="207"/>
          <ac:spMkLst>
            <pc:docMk/>
            <pc:sldMk cId="143036287" sldId="286"/>
            <ac:spMk id="2" creationId="{3FC21B95-460C-160B-59ED-84A2243E2B03}"/>
          </ac:spMkLst>
        </pc:spChg>
        <pc:spChg chg="mod">
          <ac:chgData name="Isabella Sardina" userId="611542a9-2fd0-4ded-9cb1-d2b1afd9cabd" providerId="ADAL" clId="{D04C1B68-2062-41B5-A6A9-296FE8D0FB9F}" dt="2024-08-19T15:34:40.551" v="3566" actId="2711"/>
          <ac:spMkLst>
            <pc:docMk/>
            <pc:sldMk cId="143036287" sldId="286"/>
            <ac:spMk id="28674" creationId="{00000000-0000-0000-0000-000000000000}"/>
          </ac:spMkLst>
        </pc:spChg>
        <pc:spChg chg="mod">
          <ac:chgData name="Isabella Sardina" userId="611542a9-2fd0-4ded-9cb1-d2b1afd9cabd" providerId="ADAL" clId="{D04C1B68-2062-41B5-A6A9-296FE8D0FB9F}" dt="2024-08-19T15:34:44.196" v="3567" actId="1076"/>
          <ac:spMkLst>
            <pc:docMk/>
            <pc:sldMk cId="143036287" sldId="286"/>
            <ac:spMk id="28675" creationId="{00000000-0000-0000-0000-000000000000}"/>
          </ac:spMkLst>
        </pc:spChg>
        <pc:picChg chg="mod">
          <ac:chgData name="Isabella Sardina" userId="611542a9-2fd0-4ded-9cb1-d2b1afd9cabd" providerId="ADAL" clId="{D04C1B68-2062-41B5-A6A9-296FE8D0FB9F}" dt="2024-08-19T15:34:24.466" v="3562" actId="1076"/>
          <ac:picMkLst>
            <pc:docMk/>
            <pc:sldMk cId="143036287" sldId="286"/>
            <ac:picMk id="28676" creationId="{00000000-0000-0000-0000-000000000000}"/>
          </ac:picMkLst>
        </pc:picChg>
      </pc:sldChg>
      <pc:sldChg chg="addSp modSp mod">
        <pc:chgData name="Isabella Sardina" userId="611542a9-2fd0-4ded-9cb1-d2b1afd9cabd" providerId="ADAL" clId="{D04C1B68-2062-41B5-A6A9-296FE8D0FB9F}" dt="2024-08-19T17:08:45.035" v="3684" actId="2710"/>
        <pc:sldMkLst>
          <pc:docMk/>
          <pc:sldMk cId="389775425" sldId="287"/>
        </pc:sldMkLst>
        <pc:spChg chg="add mod">
          <ac:chgData name="Isabella Sardina" userId="611542a9-2fd0-4ded-9cb1-d2b1afd9cabd" providerId="ADAL" clId="{D04C1B68-2062-41B5-A6A9-296FE8D0FB9F}" dt="2024-08-19T15:36:01.889" v="3609"/>
          <ac:spMkLst>
            <pc:docMk/>
            <pc:sldMk cId="389775425" sldId="287"/>
            <ac:spMk id="2" creationId="{4D4C44CD-C6D3-AB1A-C496-33FA301133CC}"/>
          </ac:spMkLst>
        </pc:spChg>
        <pc:spChg chg="mod">
          <ac:chgData name="Isabella Sardina" userId="611542a9-2fd0-4ded-9cb1-d2b1afd9cabd" providerId="ADAL" clId="{D04C1B68-2062-41B5-A6A9-296FE8D0FB9F}" dt="2024-08-19T17:01:49.940" v="3612" actId="115"/>
          <ac:spMkLst>
            <pc:docMk/>
            <pc:sldMk cId="389775425" sldId="287"/>
            <ac:spMk id="29698" creationId="{00000000-0000-0000-0000-000000000000}"/>
          </ac:spMkLst>
        </pc:spChg>
        <pc:spChg chg="mod">
          <ac:chgData name="Isabella Sardina" userId="611542a9-2fd0-4ded-9cb1-d2b1afd9cabd" providerId="ADAL" clId="{D04C1B68-2062-41B5-A6A9-296FE8D0FB9F}" dt="2024-08-19T17:08:45.035" v="3684" actId="2710"/>
          <ac:spMkLst>
            <pc:docMk/>
            <pc:sldMk cId="389775425" sldId="287"/>
            <ac:spMk id="29699" creationId="{00000000-0000-0000-0000-000000000000}"/>
          </ac:spMkLst>
        </pc:spChg>
      </pc:sldChg>
      <pc:sldChg chg="addSp modSp mod">
        <pc:chgData name="Isabella Sardina" userId="611542a9-2fd0-4ded-9cb1-d2b1afd9cabd" providerId="ADAL" clId="{D04C1B68-2062-41B5-A6A9-296FE8D0FB9F}" dt="2024-08-19T17:23:57.423" v="3838" actId="115"/>
        <pc:sldMkLst>
          <pc:docMk/>
          <pc:sldMk cId="215362479" sldId="288"/>
        </pc:sldMkLst>
        <pc:spChg chg="add mod">
          <ac:chgData name="Isabella Sardina" userId="611542a9-2fd0-4ded-9cb1-d2b1afd9cabd" providerId="ADAL" clId="{D04C1B68-2062-41B5-A6A9-296FE8D0FB9F}" dt="2024-08-19T15:36:04.185" v="3610"/>
          <ac:spMkLst>
            <pc:docMk/>
            <pc:sldMk cId="215362479" sldId="288"/>
            <ac:spMk id="2" creationId="{86159C71-626D-2E15-E65C-01C2CB54346C}"/>
          </ac:spMkLst>
        </pc:spChg>
        <pc:spChg chg="mod">
          <ac:chgData name="Isabella Sardina" userId="611542a9-2fd0-4ded-9cb1-d2b1afd9cabd" providerId="ADAL" clId="{D04C1B68-2062-41B5-A6A9-296FE8D0FB9F}" dt="2024-08-19T17:12:38.276" v="3686" actId="115"/>
          <ac:spMkLst>
            <pc:docMk/>
            <pc:sldMk cId="215362479" sldId="288"/>
            <ac:spMk id="30722" creationId="{00000000-0000-0000-0000-000000000000}"/>
          </ac:spMkLst>
        </pc:spChg>
        <pc:spChg chg="mod">
          <ac:chgData name="Isabella Sardina" userId="611542a9-2fd0-4ded-9cb1-d2b1afd9cabd" providerId="ADAL" clId="{D04C1B68-2062-41B5-A6A9-296FE8D0FB9F}" dt="2024-08-19T17:23:57.423" v="3838" actId="115"/>
          <ac:spMkLst>
            <pc:docMk/>
            <pc:sldMk cId="215362479" sldId="288"/>
            <ac:spMk id="30723" creationId="{00000000-0000-0000-0000-000000000000}"/>
          </ac:spMkLst>
        </pc:spChg>
      </pc:sldChg>
      <pc:sldChg chg="modSp mod">
        <pc:chgData name="Isabella Sardina" userId="611542a9-2fd0-4ded-9cb1-d2b1afd9cabd" providerId="ADAL" clId="{D04C1B68-2062-41B5-A6A9-296FE8D0FB9F}" dt="2024-08-19T17:18:37.588" v="3824" actId="20577"/>
        <pc:sldMkLst>
          <pc:docMk/>
          <pc:sldMk cId="2821690078" sldId="289"/>
        </pc:sldMkLst>
        <pc:spChg chg="mod">
          <ac:chgData name="Isabella Sardina" userId="611542a9-2fd0-4ded-9cb1-d2b1afd9cabd" providerId="ADAL" clId="{D04C1B68-2062-41B5-A6A9-296FE8D0FB9F}" dt="2024-08-19T17:16:50.735" v="3695" actId="115"/>
          <ac:spMkLst>
            <pc:docMk/>
            <pc:sldMk cId="2821690078" sldId="289"/>
            <ac:spMk id="31746" creationId="{00000000-0000-0000-0000-000000000000}"/>
          </ac:spMkLst>
        </pc:spChg>
        <pc:spChg chg="mod">
          <ac:chgData name="Isabella Sardina" userId="611542a9-2fd0-4ded-9cb1-d2b1afd9cabd" providerId="ADAL" clId="{D04C1B68-2062-41B5-A6A9-296FE8D0FB9F}" dt="2024-08-19T17:18:37.588" v="3824" actId="20577"/>
          <ac:spMkLst>
            <pc:docMk/>
            <pc:sldMk cId="2821690078" sldId="289"/>
            <ac:spMk id="31747" creationId="{00000000-0000-0000-0000-000000000000}"/>
          </ac:spMkLst>
        </pc:spChg>
      </pc:sldChg>
      <pc:sldChg chg="modSp mod">
        <pc:chgData name="Isabella Sardina" userId="611542a9-2fd0-4ded-9cb1-d2b1afd9cabd" providerId="ADAL" clId="{D04C1B68-2062-41B5-A6A9-296FE8D0FB9F}" dt="2024-08-19T17:34:48.644" v="4083" actId="20577"/>
        <pc:sldMkLst>
          <pc:docMk/>
          <pc:sldMk cId="3716804223" sldId="290"/>
        </pc:sldMkLst>
        <pc:spChg chg="mod">
          <ac:chgData name="Isabella Sardina" userId="611542a9-2fd0-4ded-9cb1-d2b1afd9cabd" providerId="ADAL" clId="{D04C1B68-2062-41B5-A6A9-296FE8D0FB9F}" dt="2024-08-19T17:34:48.644" v="4083" actId="20577"/>
          <ac:spMkLst>
            <pc:docMk/>
            <pc:sldMk cId="3716804223" sldId="290"/>
            <ac:spMk id="32770" creationId="{00000000-0000-0000-0000-000000000000}"/>
          </ac:spMkLst>
        </pc:spChg>
        <pc:spChg chg="mod">
          <ac:chgData name="Isabella Sardina" userId="611542a9-2fd0-4ded-9cb1-d2b1afd9cabd" providerId="ADAL" clId="{D04C1B68-2062-41B5-A6A9-296FE8D0FB9F}" dt="2024-08-19T17:27:04.433" v="3851" actId="1076"/>
          <ac:spMkLst>
            <pc:docMk/>
            <pc:sldMk cId="3716804223" sldId="290"/>
            <ac:spMk id="32771" creationId="{00000000-0000-0000-0000-000000000000}"/>
          </ac:spMkLst>
        </pc:spChg>
      </pc:sldChg>
      <pc:sldChg chg="modSp mod">
        <pc:chgData name="Isabella Sardina" userId="611542a9-2fd0-4ded-9cb1-d2b1afd9cabd" providerId="ADAL" clId="{D04C1B68-2062-41B5-A6A9-296FE8D0FB9F}" dt="2024-08-19T17:27:50.552" v="3884" actId="20577"/>
        <pc:sldMkLst>
          <pc:docMk/>
          <pc:sldMk cId="2605302356" sldId="291"/>
        </pc:sldMkLst>
        <pc:spChg chg="mod">
          <ac:chgData name="Isabella Sardina" userId="611542a9-2fd0-4ded-9cb1-d2b1afd9cabd" providerId="ADAL" clId="{D04C1B68-2062-41B5-A6A9-296FE8D0FB9F}" dt="2024-08-19T17:27:16.726" v="3854" actId="2711"/>
          <ac:spMkLst>
            <pc:docMk/>
            <pc:sldMk cId="2605302356" sldId="291"/>
            <ac:spMk id="33794" creationId="{00000000-0000-0000-0000-000000000000}"/>
          </ac:spMkLst>
        </pc:spChg>
        <pc:spChg chg="mod">
          <ac:chgData name="Isabella Sardina" userId="611542a9-2fd0-4ded-9cb1-d2b1afd9cabd" providerId="ADAL" clId="{D04C1B68-2062-41B5-A6A9-296FE8D0FB9F}" dt="2024-08-19T17:27:50.552" v="3884" actId="20577"/>
          <ac:spMkLst>
            <pc:docMk/>
            <pc:sldMk cId="2605302356" sldId="291"/>
            <ac:spMk id="33795" creationId="{00000000-0000-0000-0000-000000000000}"/>
          </ac:spMkLst>
        </pc:spChg>
      </pc:sldChg>
      <pc:sldChg chg="modSp mod">
        <pc:chgData name="Isabella Sardina" userId="611542a9-2fd0-4ded-9cb1-d2b1afd9cabd" providerId="ADAL" clId="{D04C1B68-2062-41B5-A6A9-296FE8D0FB9F}" dt="2024-08-19T17:29:31.632" v="3947" actId="1076"/>
        <pc:sldMkLst>
          <pc:docMk/>
          <pc:sldMk cId="873390493" sldId="292"/>
        </pc:sldMkLst>
        <pc:spChg chg="mod">
          <ac:chgData name="Isabella Sardina" userId="611542a9-2fd0-4ded-9cb1-d2b1afd9cabd" providerId="ADAL" clId="{D04C1B68-2062-41B5-A6A9-296FE8D0FB9F}" dt="2024-08-19T17:29:28.861" v="3946" actId="1076"/>
          <ac:spMkLst>
            <pc:docMk/>
            <pc:sldMk cId="873390493" sldId="292"/>
            <ac:spMk id="34818" creationId="{00000000-0000-0000-0000-000000000000}"/>
          </ac:spMkLst>
        </pc:spChg>
        <pc:spChg chg="mod">
          <ac:chgData name="Isabella Sardina" userId="611542a9-2fd0-4ded-9cb1-d2b1afd9cabd" providerId="ADAL" clId="{D04C1B68-2062-41B5-A6A9-296FE8D0FB9F}" dt="2024-08-19T17:29:31.632" v="3947" actId="1076"/>
          <ac:spMkLst>
            <pc:docMk/>
            <pc:sldMk cId="873390493" sldId="292"/>
            <ac:spMk id="34819" creationId="{00000000-0000-0000-0000-000000000000}"/>
          </ac:spMkLst>
        </pc:spChg>
      </pc:sldChg>
      <pc:sldChg chg="modSp mod">
        <pc:chgData name="Isabella Sardina" userId="611542a9-2fd0-4ded-9cb1-d2b1afd9cabd" providerId="ADAL" clId="{D04C1B68-2062-41B5-A6A9-296FE8D0FB9F}" dt="2024-08-19T17:30:49.042" v="3984" actId="20577"/>
        <pc:sldMkLst>
          <pc:docMk/>
          <pc:sldMk cId="161197657" sldId="293"/>
        </pc:sldMkLst>
        <pc:spChg chg="mod">
          <ac:chgData name="Isabella Sardina" userId="611542a9-2fd0-4ded-9cb1-d2b1afd9cabd" providerId="ADAL" clId="{D04C1B68-2062-41B5-A6A9-296FE8D0FB9F}" dt="2024-08-19T17:30:29.032" v="3948" actId="2711"/>
          <ac:spMkLst>
            <pc:docMk/>
            <pc:sldMk cId="161197657" sldId="293"/>
            <ac:spMk id="35842" creationId="{00000000-0000-0000-0000-000000000000}"/>
          </ac:spMkLst>
        </pc:spChg>
        <pc:spChg chg="mod">
          <ac:chgData name="Isabella Sardina" userId="611542a9-2fd0-4ded-9cb1-d2b1afd9cabd" providerId="ADAL" clId="{D04C1B68-2062-41B5-A6A9-296FE8D0FB9F}" dt="2024-08-19T17:30:49.042" v="3984" actId="20577"/>
          <ac:spMkLst>
            <pc:docMk/>
            <pc:sldMk cId="161197657" sldId="293"/>
            <ac:spMk id="35843" creationId="{00000000-0000-0000-0000-000000000000}"/>
          </ac:spMkLst>
        </pc:spChg>
      </pc:sldChg>
      <pc:sldChg chg="modSp mod">
        <pc:chgData name="Isabella Sardina" userId="611542a9-2fd0-4ded-9cb1-d2b1afd9cabd" providerId="ADAL" clId="{D04C1B68-2062-41B5-A6A9-296FE8D0FB9F}" dt="2024-08-19T17:31:26.144" v="4005" actId="2711"/>
        <pc:sldMkLst>
          <pc:docMk/>
          <pc:sldMk cId="109853286" sldId="294"/>
        </pc:sldMkLst>
        <pc:spChg chg="mod">
          <ac:chgData name="Isabella Sardina" userId="611542a9-2fd0-4ded-9cb1-d2b1afd9cabd" providerId="ADAL" clId="{D04C1B68-2062-41B5-A6A9-296FE8D0FB9F}" dt="2024-08-19T17:31:13.887" v="4002" actId="1076"/>
          <ac:spMkLst>
            <pc:docMk/>
            <pc:sldMk cId="109853286" sldId="294"/>
            <ac:spMk id="36866" creationId="{00000000-0000-0000-0000-000000000000}"/>
          </ac:spMkLst>
        </pc:spChg>
        <pc:spChg chg="mod">
          <ac:chgData name="Isabella Sardina" userId="611542a9-2fd0-4ded-9cb1-d2b1afd9cabd" providerId="ADAL" clId="{D04C1B68-2062-41B5-A6A9-296FE8D0FB9F}" dt="2024-08-19T17:31:26.144" v="4005" actId="2711"/>
          <ac:spMkLst>
            <pc:docMk/>
            <pc:sldMk cId="109853286" sldId="294"/>
            <ac:spMk id="36867" creationId="{00000000-0000-0000-0000-000000000000}"/>
          </ac:spMkLst>
        </pc:spChg>
      </pc:sldChg>
      <pc:sldChg chg="modSp mod">
        <pc:chgData name="Isabella Sardina" userId="611542a9-2fd0-4ded-9cb1-d2b1afd9cabd" providerId="ADAL" clId="{D04C1B68-2062-41B5-A6A9-296FE8D0FB9F}" dt="2024-08-19T17:32:07.264" v="4031" actId="1076"/>
        <pc:sldMkLst>
          <pc:docMk/>
          <pc:sldMk cId="3545364162" sldId="295"/>
        </pc:sldMkLst>
        <pc:spChg chg="mod">
          <ac:chgData name="Isabella Sardina" userId="611542a9-2fd0-4ded-9cb1-d2b1afd9cabd" providerId="ADAL" clId="{D04C1B68-2062-41B5-A6A9-296FE8D0FB9F}" dt="2024-08-19T17:31:39.217" v="4006" actId="2711"/>
          <ac:spMkLst>
            <pc:docMk/>
            <pc:sldMk cId="3545364162" sldId="295"/>
            <ac:spMk id="37890" creationId="{00000000-0000-0000-0000-000000000000}"/>
          </ac:spMkLst>
        </pc:spChg>
        <pc:spChg chg="mod">
          <ac:chgData name="Isabella Sardina" userId="611542a9-2fd0-4ded-9cb1-d2b1afd9cabd" providerId="ADAL" clId="{D04C1B68-2062-41B5-A6A9-296FE8D0FB9F}" dt="2024-08-19T17:32:07.264" v="4031" actId="1076"/>
          <ac:spMkLst>
            <pc:docMk/>
            <pc:sldMk cId="3545364162" sldId="295"/>
            <ac:spMk id="37891" creationId="{00000000-0000-0000-0000-000000000000}"/>
          </ac:spMkLst>
        </pc:spChg>
      </pc:sldChg>
      <pc:sldChg chg="modSp mod">
        <pc:chgData name="Isabella Sardina" userId="611542a9-2fd0-4ded-9cb1-d2b1afd9cabd" providerId="ADAL" clId="{D04C1B68-2062-41B5-A6A9-296FE8D0FB9F}" dt="2024-08-19T17:35:05.170" v="4084" actId="1076"/>
        <pc:sldMkLst>
          <pc:docMk/>
          <pc:sldMk cId="2146900569" sldId="296"/>
        </pc:sldMkLst>
        <pc:spChg chg="mod">
          <ac:chgData name="Isabella Sardina" userId="611542a9-2fd0-4ded-9cb1-d2b1afd9cabd" providerId="ADAL" clId="{D04C1B68-2062-41B5-A6A9-296FE8D0FB9F}" dt="2024-08-19T17:34:08.607" v="4057" actId="1076"/>
          <ac:spMkLst>
            <pc:docMk/>
            <pc:sldMk cId="2146900569" sldId="296"/>
            <ac:spMk id="38914" creationId="{00000000-0000-0000-0000-000000000000}"/>
          </ac:spMkLst>
        </pc:spChg>
        <pc:spChg chg="mod">
          <ac:chgData name="Isabella Sardina" userId="611542a9-2fd0-4ded-9cb1-d2b1afd9cabd" providerId="ADAL" clId="{D04C1B68-2062-41B5-A6A9-296FE8D0FB9F}" dt="2024-08-19T17:35:05.170" v="4084" actId="1076"/>
          <ac:spMkLst>
            <pc:docMk/>
            <pc:sldMk cId="2146900569" sldId="296"/>
            <ac:spMk id="38915" creationId="{00000000-0000-0000-0000-000000000000}"/>
          </ac:spMkLst>
        </pc:spChg>
      </pc:sldChg>
      <pc:sldChg chg="modSp mod">
        <pc:chgData name="Isabella Sardina" userId="611542a9-2fd0-4ded-9cb1-d2b1afd9cabd" providerId="ADAL" clId="{D04C1B68-2062-41B5-A6A9-296FE8D0FB9F}" dt="2024-08-19T17:35:45.766" v="4112" actId="20577"/>
        <pc:sldMkLst>
          <pc:docMk/>
          <pc:sldMk cId="1229414166" sldId="297"/>
        </pc:sldMkLst>
        <pc:spChg chg="mod">
          <ac:chgData name="Isabella Sardina" userId="611542a9-2fd0-4ded-9cb1-d2b1afd9cabd" providerId="ADAL" clId="{D04C1B68-2062-41B5-A6A9-296FE8D0FB9F}" dt="2024-08-19T17:35:19.639" v="4087" actId="1076"/>
          <ac:spMkLst>
            <pc:docMk/>
            <pc:sldMk cId="1229414166" sldId="297"/>
            <ac:spMk id="39938" creationId="{00000000-0000-0000-0000-000000000000}"/>
          </ac:spMkLst>
        </pc:spChg>
        <pc:spChg chg="mod">
          <ac:chgData name="Isabella Sardina" userId="611542a9-2fd0-4ded-9cb1-d2b1afd9cabd" providerId="ADAL" clId="{D04C1B68-2062-41B5-A6A9-296FE8D0FB9F}" dt="2024-08-19T17:35:45.766" v="4112" actId="20577"/>
          <ac:spMkLst>
            <pc:docMk/>
            <pc:sldMk cId="1229414166" sldId="297"/>
            <ac:spMk id="39939" creationId="{00000000-0000-0000-0000-000000000000}"/>
          </ac:spMkLst>
        </pc:spChg>
      </pc:sldChg>
      <pc:sldChg chg="modSp mod">
        <pc:chgData name="Isabella Sardina" userId="611542a9-2fd0-4ded-9cb1-d2b1afd9cabd" providerId="ADAL" clId="{D04C1B68-2062-41B5-A6A9-296FE8D0FB9F}" dt="2024-08-19T17:36:19.157" v="4131" actId="1076"/>
        <pc:sldMkLst>
          <pc:docMk/>
          <pc:sldMk cId="3292680965" sldId="298"/>
        </pc:sldMkLst>
        <pc:spChg chg="mod">
          <ac:chgData name="Isabella Sardina" userId="611542a9-2fd0-4ded-9cb1-d2b1afd9cabd" providerId="ADAL" clId="{D04C1B68-2062-41B5-A6A9-296FE8D0FB9F}" dt="2024-08-19T17:36:19.157" v="4131" actId="1076"/>
          <ac:spMkLst>
            <pc:docMk/>
            <pc:sldMk cId="3292680965" sldId="298"/>
            <ac:spMk id="3" creationId="{00000000-0000-0000-0000-000000000000}"/>
          </ac:spMkLst>
        </pc:spChg>
        <pc:spChg chg="mod">
          <ac:chgData name="Isabella Sardina" userId="611542a9-2fd0-4ded-9cb1-d2b1afd9cabd" providerId="ADAL" clId="{D04C1B68-2062-41B5-A6A9-296FE8D0FB9F}" dt="2024-08-19T17:35:55.334" v="4113" actId="2711"/>
          <ac:spMkLst>
            <pc:docMk/>
            <pc:sldMk cId="3292680965" sldId="298"/>
            <ac:spMk id="40962" creationId="{00000000-0000-0000-0000-000000000000}"/>
          </ac:spMkLst>
        </pc:spChg>
      </pc:sldChg>
      <pc:sldChg chg="modSp mod">
        <pc:chgData name="Isabella Sardina" userId="611542a9-2fd0-4ded-9cb1-d2b1afd9cabd" providerId="ADAL" clId="{D04C1B68-2062-41B5-A6A9-296FE8D0FB9F}" dt="2024-08-19T17:40:10.259" v="4510" actId="113"/>
        <pc:sldMkLst>
          <pc:docMk/>
          <pc:sldMk cId="2575872732" sldId="299"/>
        </pc:sldMkLst>
        <pc:spChg chg="mod">
          <ac:chgData name="Isabella Sardina" userId="611542a9-2fd0-4ded-9cb1-d2b1afd9cabd" providerId="ADAL" clId="{D04C1B68-2062-41B5-A6A9-296FE8D0FB9F}" dt="2024-08-19T17:40:10.259" v="4510" actId="113"/>
          <ac:spMkLst>
            <pc:docMk/>
            <pc:sldMk cId="2575872732" sldId="299"/>
            <ac:spMk id="4" creationId="{00000000-0000-0000-0000-000000000000}"/>
          </ac:spMkLst>
        </pc:spChg>
        <pc:spChg chg="mod">
          <ac:chgData name="Isabella Sardina" userId="611542a9-2fd0-4ded-9cb1-d2b1afd9cabd" providerId="ADAL" clId="{D04C1B68-2062-41B5-A6A9-296FE8D0FB9F}" dt="2024-08-19T17:36:37.801" v="4135" actId="115"/>
          <ac:spMkLst>
            <pc:docMk/>
            <pc:sldMk cId="2575872732" sldId="299"/>
            <ac:spMk id="41986" creationId="{00000000-0000-0000-0000-000000000000}"/>
          </ac:spMkLst>
        </pc:spChg>
      </pc:sldChg>
      <pc:sldChg chg="modSp mod">
        <pc:chgData name="Isabella Sardina" userId="611542a9-2fd0-4ded-9cb1-d2b1afd9cabd" providerId="ADAL" clId="{D04C1B68-2062-41B5-A6A9-296FE8D0FB9F}" dt="2024-08-19T17:42:11.753" v="4610" actId="20577"/>
        <pc:sldMkLst>
          <pc:docMk/>
          <pc:sldMk cId="429369218" sldId="300"/>
        </pc:sldMkLst>
        <pc:spChg chg="mod">
          <ac:chgData name="Isabella Sardina" userId="611542a9-2fd0-4ded-9cb1-d2b1afd9cabd" providerId="ADAL" clId="{D04C1B68-2062-41B5-A6A9-296FE8D0FB9F}" dt="2024-08-19T17:42:11.753" v="4610" actId="20577"/>
          <ac:spMkLst>
            <pc:docMk/>
            <pc:sldMk cId="429369218" sldId="300"/>
            <ac:spMk id="4" creationId="{00000000-0000-0000-0000-000000000000}"/>
          </ac:spMkLst>
        </pc:spChg>
        <pc:spChg chg="mod">
          <ac:chgData name="Isabella Sardina" userId="611542a9-2fd0-4ded-9cb1-d2b1afd9cabd" providerId="ADAL" clId="{D04C1B68-2062-41B5-A6A9-296FE8D0FB9F}" dt="2024-08-19T17:40:53.305" v="4520" actId="1076"/>
          <ac:spMkLst>
            <pc:docMk/>
            <pc:sldMk cId="429369218" sldId="300"/>
            <ac:spMk id="43010" creationId="{00000000-0000-0000-0000-000000000000}"/>
          </ac:spMkLst>
        </pc:spChg>
      </pc:sldChg>
      <pc:sldChg chg="modSp mod">
        <pc:chgData name="Isabella Sardina" userId="611542a9-2fd0-4ded-9cb1-d2b1afd9cabd" providerId="ADAL" clId="{D04C1B68-2062-41B5-A6A9-296FE8D0FB9F}" dt="2024-08-19T17:44:46.955" v="4635" actId="115"/>
        <pc:sldMkLst>
          <pc:docMk/>
          <pc:sldMk cId="1023443061" sldId="301"/>
        </pc:sldMkLst>
        <pc:spChg chg="mod">
          <ac:chgData name="Isabella Sardina" userId="611542a9-2fd0-4ded-9cb1-d2b1afd9cabd" providerId="ADAL" clId="{D04C1B68-2062-41B5-A6A9-296FE8D0FB9F}" dt="2024-08-19T17:44:43.363" v="4633" actId="1076"/>
          <ac:spMkLst>
            <pc:docMk/>
            <pc:sldMk cId="1023443061" sldId="301"/>
            <ac:spMk id="3" creationId="{00000000-0000-0000-0000-000000000000}"/>
          </ac:spMkLst>
        </pc:spChg>
        <pc:spChg chg="mod">
          <ac:chgData name="Isabella Sardina" userId="611542a9-2fd0-4ded-9cb1-d2b1afd9cabd" providerId="ADAL" clId="{D04C1B68-2062-41B5-A6A9-296FE8D0FB9F}" dt="2024-08-19T17:44:46.955" v="4635" actId="115"/>
          <ac:spMkLst>
            <pc:docMk/>
            <pc:sldMk cId="1023443061" sldId="301"/>
            <ac:spMk id="44034" creationId="{00000000-0000-0000-0000-000000000000}"/>
          </ac:spMkLst>
        </pc:spChg>
      </pc:sldChg>
      <pc:sldChg chg="modSp mod">
        <pc:chgData name="Isabella Sardina" userId="611542a9-2fd0-4ded-9cb1-d2b1afd9cabd" providerId="ADAL" clId="{D04C1B68-2062-41B5-A6A9-296FE8D0FB9F}" dt="2024-08-19T17:48:00.129" v="4693" actId="1076"/>
        <pc:sldMkLst>
          <pc:docMk/>
          <pc:sldMk cId="3175840794" sldId="302"/>
        </pc:sldMkLst>
        <pc:spChg chg="mod">
          <ac:chgData name="Isabella Sardina" userId="611542a9-2fd0-4ded-9cb1-d2b1afd9cabd" providerId="ADAL" clId="{D04C1B68-2062-41B5-A6A9-296FE8D0FB9F}" dt="2024-08-19T17:48:00.129" v="4693" actId="1076"/>
          <ac:spMkLst>
            <pc:docMk/>
            <pc:sldMk cId="3175840794" sldId="302"/>
            <ac:spMk id="2" creationId="{00000000-0000-0000-0000-000000000000}"/>
          </ac:spMkLst>
        </pc:spChg>
        <pc:spChg chg="mod">
          <ac:chgData name="Isabella Sardina" userId="611542a9-2fd0-4ded-9cb1-d2b1afd9cabd" providerId="ADAL" clId="{D04C1B68-2062-41B5-A6A9-296FE8D0FB9F}" dt="2024-08-19T17:45:21.956" v="4659" actId="115"/>
          <ac:spMkLst>
            <pc:docMk/>
            <pc:sldMk cId="3175840794" sldId="302"/>
            <ac:spMk id="45059" creationId="{00000000-0000-0000-0000-000000000000}"/>
          </ac:spMkLst>
        </pc:spChg>
      </pc:sldChg>
      <pc:sldChg chg="modSp mod">
        <pc:chgData name="Isabella Sardina" userId="611542a9-2fd0-4ded-9cb1-d2b1afd9cabd" providerId="ADAL" clId="{D04C1B68-2062-41B5-A6A9-296FE8D0FB9F}" dt="2024-08-19T17:50:51.302" v="4752" actId="20577"/>
        <pc:sldMkLst>
          <pc:docMk/>
          <pc:sldMk cId="2723192818" sldId="303"/>
        </pc:sldMkLst>
        <pc:spChg chg="mod">
          <ac:chgData name="Isabella Sardina" userId="611542a9-2fd0-4ded-9cb1-d2b1afd9cabd" providerId="ADAL" clId="{D04C1B68-2062-41B5-A6A9-296FE8D0FB9F}" dt="2024-08-19T17:50:51.302" v="4752" actId="20577"/>
          <ac:spMkLst>
            <pc:docMk/>
            <pc:sldMk cId="2723192818" sldId="303"/>
            <ac:spMk id="46082" creationId="{00000000-0000-0000-0000-000000000000}"/>
          </ac:spMkLst>
        </pc:spChg>
      </pc:sldChg>
      <pc:sldChg chg="modSp mod">
        <pc:chgData name="Isabella Sardina" userId="611542a9-2fd0-4ded-9cb1-d2b1afd9cabd" providerId="ADAL" clId="{D04C1B68-2062-41B5-A6A9-296FE8D0FB9F}" dt="2024-08-19T17:51:03.049" v="4756" actId="1076"/>
        <pc:sldMkLst>
          <pc:docMk/>
          <pc:sldMk cId="584118413" sldId="304"/>
        </pc:sldMkLst>
        <pc:spChg chg="mod">
          <ac:chgData name="Isabella Sardina" userId="611542a9-2fd0-4ded-9cb1-d2b1afd9cabd" providerId="ADAL" clId="{D04C1B68-2062-41B5-A6A9-296FE8D0FB9F}" dt="2024-08-19T17:51:03.049" v="4756" actId="1076"/>
          <ac:spMkLst>
            <pc:docMk/>
            <pc:sldMk cId="584118413" sldId="304"/>
            <ac:spMk id="3" creationId="{00000000-0000-0000-0000-000000000000}"/>
          </ac:spMkLst>
        </pc:spChg>
        <pc:spChg chg="mod">
          <ac:chgData name="Isabella Sardina" userId="611542a9-2fd0-4ded-9cb1-d2b1afd9cabd" providerId="ADAL" clId="{D04C1B68-2062-41B5-A6A9-296FE8D0FB9F}" dt="2024-08-19T17:51:01.235" v="4755" actId="1076"/>
          <ac:spMkLst>
            <pc:docMk/>
            <pc:sldMk cId="584118413" sldId="304"/>
            <ac:spMk id="47106" creationId="{00000000-0000-0000-0000-000000000000}"/>
          </ac:spMkLst>
        </pc:spChg>
      </pc:sldChg>
      <pc:sldChg chg="modSp add del mod">
        <pc:chgData name="Isabella Sardina" userId="611542a9-2fd0-4ded-9cb1-d2b1afd9cabd" providerId="ADAL" clId="{D04C1B68-2062-41B5-A6A9-296FE8D0FB9F}" dt="2024-08-19T17:57:03.298" v="4759" actId="1076"/>
        <pc:sldMkLst>
          <pc:docMk/>
          <pc:sldMk cId="2289193502" sldId="305"/>
        </pc:sldMkLst>
        <pc:spChg chg="mod">
          <ac:chgData name="Isabella Sardina" userId="611542a9-2fd0-4ded-9cb1-d2b1afd9cabd" providerId="ADAL" clId="{D04C1B68-2062-41B5-A6A9-296FE8D0FB9F}" dt="2024-08-19T17:57:03.298" v="4759" actId="1076"/>
          <ac:spMkLst>
            <pc:docMk/>
            <pc:sldMk cId="2289193502" sldId="305"/>
            <ac:spMk id="3" creationId="{00000000-0000-0000-0000-000000000000}"/>
          </ac:spMkLst>
        </pc:spChg>
        <pc:spChg chg="mod">
          <ac:chgData name="Isabella Sardina" userId="611542a9-2fd0-4ded-9cb1-d2b1afd9cabd" providerId="ADAL" clId="{D04C1B68-2062-41B5-A6A9-296FE8D0FB9F}" dt="2024-08-19T17:56:53.103" v="4757" actId="2711"/>
          <ac:spMkLst>
            <pc:docMk/>
            <pc:sldMk cId="2289193502" sldId="305"/>
            <ac:spMk id="48130" creationId="{00000000-0000-0000-0000-000000000000}"/>
          </ac:spMkLst>
        </pc:spChg>
      </pc:sldChg>
      <pc:sldChg chg="modSp mod">
        <pc:chgData name="Isabella Sardina" userId="611542a9-2fd0-4ded-9cb1-d2b1afd9cabd" providerId="ADAL" clId="{D04C1B68-2062-41B5-A6A9-296FE8D0FB9F}" dt="2024-08-19T17:59:29.354" v="4779" actId="1076"/>
        <pc:sldMkLst>
          <pc:docMk/>
          <pc:sldMk cId="3193074134" sldId="306"/>
        </pc:sldMkLst>
        <pc:spChg chg="mod">
          <ac:chgData name="Isabella Sardina" userId="611542a9-2fd0-4ded-9cb1-d2b1afd9cabd" providerId="ADAL" clId="{D04C1B68-2062-41B5-A6A9-296FE8D0FB9F}" dt="2024-08-19T17:59:29.354" v="4779" actId="1076"/>
          <ac:spMkLst>
            <pc:docMk/>
            <pc:sldMk cId="3193074134" sldId="306"/>
            <ac:spMk id="3" creationId="{00000000-0000-0000-0000-000000000000}"/>
          </ac:spMkLst>
        </pc:spChg>
        <pc:spChg chg="mod">
          <ac:chgData name="Isabella Sardina" userId="611542a9-2fd0-4ded-9cb1-d2b1afd9cabd" providerId="ADAL" clId="{D04C1B68-2062-41B5-A6A9-296FE8D0FB9F}" dt="2024-08-19T17:59:19.270" v="4777" actId="404"/>
          <ac:spMkLst>
            <pc:docMk/>
            <pc:sldMk cId="3193074134" sldId="306"/>
            <ac:spMk id="49154" creationId="{00000000-0000-0000-0000-000000000000}"/>
          </ac:spMkLst>
        </pc:spChg>
      </pc:sldChg>
      <pc:sldChg chg="modSp mod">
        <pc:chgData name="Isabella Sardina" userId="611542a9-2fd0-4ded-9cb1-d2b1afd9cabd" providerId="ADAL" clId="{D04C1B68-2062-41B5-A6A9-296FE8D0FB9F}" dt="2024-08-19T18:01:08.953" v="4851" actId="1076"/>
        <pc:sldMkLst>
          <pc:docMk/>
          <pc:sldMk cId="3937285059" sldId="307"/>
        </pc:sldMkLst>
        <pc:spChg chg="mod">
          <ac:chgData name="Isabella Sardina" userId="611542a9-2fd0-4ded-9cb1-d2b1afd9cabd" providerId="ADAL" clId="{D04C1B68-2062-41B5-A6A9-296FE8D0FB9F}" dt="2024-08-19T18:00:58.458" v="4847"/>
          <ac:spMkLst>
            <pc:docMk/>
            <pc:sldMk cId="3937285059" sldId="307"/>
            <ac:spMk id="50178" creationId="{00000000-0000-0000-0000-000000000000}"/>
          </ac:spMkLst>
        </pc:spChg>
        <pc:spChg chg="mod">
          <ac:chgData name="Isabella Sardina" userId="611542a9-2fd0-4ded-9cb1-d2b1afd9cabd" providerId="ADAL" clId="{D04C1B68-2062-41B5-A6A9-296FE8D0FB9F}" dt="2024-08-19T18:01:08.953" v="4851" actId="1076"/>
          <ac:spMkLst>
            <pc:docMk/>
            <pc:sldMk cId="3937285059" sldId="307"/>
            <ac:spMk id="50179" creationId="{00000000-0000-0000-0000-000000000000}"/>
          </ac:spMkLst>
        </pc:spChg>
      </pc:sldChg>
      <pc:sldChg chg="modSp mod">
        <pc:chgData name="Isabella Sardina" userId="611542a9-2fd0-4ded-9cb1-d2b1afd9cabd" providerId="ADAL" clId="{D04C1B68-2062-41B5-A6A9-296FE8D0FB9F}" dt="2024-07-22T12:52:00.885" v="1471" actId="20577"/>
        <pc:sldMkLst>
          <pc:docMk/>
          <pc:sldMk cId="1919962069" sldId="308"/>
        </pc:sldMkLst>
        <pc:spChg chg="mod">
          <ac:chgData name="Isabella Sardina" userId="611542a9-2fd0-4ded-9cb1-d2b1afd9cabd" providerId="ADAL" clId="{D04C1B68-2062-41B5-A6A9-296FE8D0FB9F}" dt="2024-07-22T12:52:00.885" v="1471" actId="20577"/>
          <ac:spMkLst>
            <pc:docMk/>
            <pc:sldMk cId="1919962069" sldId="308"/>
            <ac:spMk id="51202" creationId="{00000000-0000-0000-0000-000000000000}"/>
          </ac:spMkLst>
        </pc:spChg>
      </pc:sldChg>
      <pc:sldChg chg="modSp mod">
        <pc:chgData name="Isabella Sardina" userId="611542a9-2fd0-4ded-9cb1-d2b1afd9cabd" providerId="ADAL" clId="{D04C1B68-2062-41B5-A6A9-296FE8D0FB9F}" dt="2024-07-22T12:52:43.255" v="1477" actId="115"/>
        <pc:sldMkLst>
          <pc:docMk/>
          <pc:sldMk cId="2042250913" sldId="309"/>
        </pc:sldMkLst>
        <pc:spChg chg="mod">
          <ac:chgData name="Isabella Sardina" userId="611542a9-2fd0-4ded-9cb1-d2b1afd9cabd" providerId="ADAL" clId="{D04C1B68-2062-41B5-A6A9-296FE8D0FB9F}" dt="2024-07-22T12:44:16.358" v="698" actId="1076"/>
          <ac:spMkLst>
            <pc:docMk/>
            <pc:sldMk cId="2042250913" sldId="309"/>
            <ac:spMk id="52226" creationId="{00000000-0000-0000-0000-000000000000}"/>
          </ac:spMkLst>
        </pc:spChg>
        <pc:spChg chg="mod">
          <ac:chgData name="Isabella Sardina" userId="611542a9-2fd0-4ded-9cb1-d2b1afd9cabd" providerId="ADAL" clId="{D04C1B68-2062-41B5-A6A9-296FE8D0FB9F}" dt="2024-07-22T12:52:43.255" v="1477" actId="115"/>
          <ac:spMkLst>
            <pc:docMk/>
            <pc:sldMk cId="2042250913" sldId="309"/>
            <ac:spMk id="52227" creationId="{00000000-0000-0000-0000-000000000000}"/>
          </ac:spMkLst>
        </pc:spChg>
      </pc:sldChg>
      <pc:sldChg chg="modSp mod">
        <pc:chgData name="Isabella Sardina" userId="611542a9-2fd0-4ded-9cb1-d2b1afd9cabd" providerId="ADAL" clId="{D04C1B68-2062-41B5-A6A9-296FE8D0FB9F}" dt="2024-08-19T17:48:54.578" v="4714" actId="122"/>
        <pc:sldMkLst>
          <pc:docMk/>
          <pc:sldMk cId="737779295" sldId="310"/>
        </pc:sldMkLst>
        <pc:spChg chg="mod">
          <ac:chgData name="Isabella Sardina" userId="611542a9-2fd0-4ded-9cb1-d2b1afd9cabd" providerId="ADAL" clId="{D04C1B68-2062-41B5-A6A9-296FE8D0FB9F}" dt="2024-08-19T17:48:54.578" v="4714" actId="122"/>
          <ac:spMkLst>
            <pc:docMk/>
            <pc:sldMk cId="737779295" sldId="310"/>
            <ac:spMk id="2" creationId="{00000000-0000-0000-0000-000000000000}"/>
          </ac:spMkLst>
        </pc:spChg>
        <pc:spChg chg="mod">
          <ac:chgData name="Isabella Sardina" userId="611542a9-2fd0-4ded-9cb1-d2b1afd9cabd" providerId="ADAL" clId="{D04C1B68-2062-41B5-A6A9-296FE8D0FB9F}" dt="2024-08-19T17:48:22.751" v="4696" actId="115"/>
          <ac:spMkLst>
            <pc:docMk/>
            <pc:sldMk cId="737779295" sldId="310"/>
            <ac:spMk id="45059" creationId="{00000000-0000-0000-0000-000000000000}"/>
          </ac:spMkLst>
        </pc:spChg>
      </pc:sldChg>
      <pc:sldChg chg="addSp delSp modSp mod">
        <pc:chgData name="Isabella Sardina" userId="611542a9-2fd0-4ded-9cb1-d2b1afd9cabd" providerId="ADAL" clId="{D04C1B68-2062-41B5-A6A9-296FE8D0FB9F}" dt="2024-08-19T15:35:41.271" v="3603"/>
        <pc:sldMkLst>
          <pc:docMk/>
          <pc:sldMk cId="1086789440" sldId="311"/>
        </pc:sldMkLst>
        <pc:spChg chg="add mod">
          <ac:chgData name="Isabella Sardina" userId="611542a9-2fd0-4ded-9cb1-d2b1afd9cabd" providerId="ADAL" clId="{D04C1B68-2062-41B5-A6A9-296FE8D0FB9F}" dt="2024-08-19T15:35:41.271" v="3603"/>
          <ac:spMkLst>
            <pc:docMk/>
            <pc:sldMk cId="1086789440" sldId="311"/>
            <ac:spMk id="2" creationId="{0468CFB6-76B3-165A-CAEC-994CC032FE9D}"/>
          </ac:spMkLst>
        </pc:spChg>
        <pc:spChg chg="mod">
          <ac:chgData name="Isabella Sardina" userId="611542a9-2fd0-4ded-9cb1-d2b1afd9cabd" providerId="ADAL" clId="{D04C1B68-2062-41B5-A6A9-296FE8D0FB9F}" dt="2024-08-19T15:32:35.057" v="3497" actId="1076"/>
          <ac:spMkLst>
            <pc:docMk/>
            <pc:sldMk cId="1086789440" sldId="311"/>
            <ac:spMk id="27650" creationId="{00000000-0000-0000-0000-000000000000}"/>
          </ac:spMkLst>
        </pc:spChg>
        <pc:spChg chg="mod">
          <ac:chgData name="Isabella Sardina" userId="611542a9-2fd0-4ded-9cb1-d2b1afd9cabd" providerId="ADAL" clId="{D04C1B68-2062-41B5-A6A9-296FE8D0FB9F}" dt="2024-08-19T15:33:03.839" v="3504" actId="20577"/>
          <ac:spMkLst>
            <pc:docMk/>
            <pc:sldMk cId="1086789440" sldId="311"/>
            <ac:spMk id="27651" creationId="{00000000-0000-0000-0000-000000000000}"/>
          </ac:spMkLst>
        </pc:spChg>
        <pc:picChg chg="del mod">
          <ac:chgData name="Isabella Sardina" userId="611542a9-2fd0-4ded-9cb1-d2b1afd9cabd" providerId="ADAL" clId="{D04C1B68-2062-41B5-A6A9-296FE8D0FB9F}" dt="2024-08-19T15:32:01.820" v="3454" actId="478"/>
          <ac:picMkLst>
            <pc:docMk/>
            <pc:sldMk cId="1086789440" sldId="311"/>
            <ac:picMk id="27652" creationId="{00000000-0000-0000-0000-000000000000}"/>
          </ac:picMkLst>
        </pc:picChg>
      </pc:sldChg>
      <pc:sldChg chg="modSp">
        <pc:chgData name="Isabella Sardina" userId="611542a9-2fd0-4ded-9cb1-d2b1afd9cabd" providerId="ADAL" clId="{D04C1B68-2062-41B5-A6A9-296FE8D0FB9F}" dt="2024-08-19T17:16:30.284" v="3693" actId="403"/>
        <pc:sldMkLst>
          <pc:docMk/>
          <pc:sldMk cId="1911767146" sldId="312"/>
        </pc:sldMkLst>
        <pc:spChg chg="mod">
          <ac:chgData name="Isabella Sardina" userId="611542a9-2fd0-4ded-9cb1-d2b1afd9cabd" providerId="ADAL" clId="{D04C1B68-2062-41B5-A6A9-296FE8D0FB9F}" dt="2024-08-19T17:16:30.284" v="3693" actId="403"/>
          <ac:spMkLst>
            <pc:docMk/>
            <pc:sldMk cId="1911767146" sldId="312"/>
            <ac:spMk id="22530" creationId="{00000000-0000-0000-0000-000000000000}"/>
          </ac:spMkLst>
        </pc:spChg>
      </pc:sldChg>
      <pc:sldChg chg="addSp delSp modSp add del mod">
        <pc:chgData name="Isabella Sardina" userId="611542a9-2fd0-4ded-9cb1-d2b1afd9cabd" providerId="ADAL" clId="{D04C1B68-2062-41B5-A6A9-296FE8D0FB9F}" dt="2024-07-30T20:22:29.861" v="2194" actId="2696"/>
        <pc:sldMkLst>
          <pc:docMk/>
          <pc:sldMk cId="4188075547" sldId="313"/>
        </pc:sldMkLst>
        <pc:spChg chg="add del mod">
          <ac:chgData name="Isabella Sardina" userId="611542a9-2fd0-4ded-9cb1-d2b1afd9cabd" providerId="ADAL" clId="{D04C1B68-2062-41B5-A6A9-296FE8D0FB9F}" dt="2024-07-30T20:22:12.428" v="2190" actId="478"/>
          <ac:spMkLst>
            <pc:docMk/>
            <pc:sldMk cId="4188075547" sldId="313"/>
            <ac:spMk id="2" creationId="{2124AAB9-F4FA-3E53-D120-58607EC076E8}"/>
          </ac:spMkLst>
        </pc:spChg>
        <pc:graphicFrameChg chg="add del mod">
          <ac:chgData name="Isabella Sardina" userId="611542a9-2fd0-4ded-9cb1-d2b1afd9cabd" providerId="ADAL" clId="{D04C1B68-2062-41B5-A6A9-296FE8D0FB9F}" dt="2024-07-30T20:22:27.624" v="2193" actId="21"/>
          <ac:graphicFrameMkLst>
            <pc:docMk/>
            <pc:sldMk cId="4188075547" sldId="313"/>
            <ac:graphicFrameMk id="3" creationId="{F1121EDB-3F4E-1521-078E-1FEFC595AC72}"/>
          </ac:graphicFrameMkLst>
        </pc:graphicFrameChg>
        <pc:picChg chg="del">
          <ac:chgData name="Isabella Sardina" userId="611542a9-2fd0-4ded-9cb1-d2b1afd9cabd" providerId="ADAL" clId="{D04C1B68-2062-41B5-A6A9-296FE8D0FB9F}" dt="2024-07-18T20:22:00.595" v="4" actId="478"/>
          <ac:picMkLst>
            <pc:docMk/>
            <pc:sldMk cId="4188075547" sldId="313"/>
            <ac:picMk id="7" creationId="{BA98C777-B48A-C647-82E1-7FA40AC1D722}"/>
          </ac:picMkLst>
        </pc:picChg>
      </pc:sldChg>
      <pc:sldChg chg="addSp delSp modSp mod">
        <pc:chgData name="Isabella Sardina" userId="611542a9-2fd0-4ded-9cb1-d2b1afd9cabd" providerId="ADAL" clId="{D04C1B68-2062-41B5-A6A9-296FE8D0FB9F}" dt="2024-07-30T20:23:08.384" v="2202" actId="478"/>
        <pc:sldMkLst>
          <pc:docMk/>
          <pc:sldMk cId="185707919" sldId="540"/>
        </pc:sldMkLst>
        <pc:spChg chg="mod">
          <ac:chgData name="Isabella Sardina" userId="611542a9-2fd0-4ded-9cb1-d2b1afd9cabd" providerId="ADAL" clId="{D04C1B68-2062-41B5-A6A9-296FE8D0FB9F}" dt="2024-07-18T20:25:29.737" v="240" actId="1076"/>
          <ac:spMkLst>
            <pc:docMk/>
            <pc:sldMk cId="185707919" sldId="540"/>
            <ac:spMk id="2050" creationId="{00000000-0000-0000-0000-000000000000}"/>
          </ac:spMkLst>
        </pc:spChg>
        <pc:graphicFrameChg chg="add del mod">
          <ac:chgData name="Isabella Sardina" userId="611542a9-2fd0-4ded-9cb1-d2b1afd9cabd" providerId="ADAL" clId="{D04C1B68-2062-41B5-A6A9-296FE8D0FB9F}" dt="2024-07-30T20:23:08.384" v="2202" actId="478"/>
          <ac:graphicFrameMkLst>
            <pc:docMk/>
            <pc:sldMk cId="185707919" sldId="540"/>
            <ac:graphicFrameMk id="3" creationId="{F1121EDB-3F4E-1521-078E-1FEFC595AC72}"/>
          </ac:graphicFrameMkLst>
        </pc:graphicFrameChg>
      </pc:sldChg>
      <pc:sldChg chg="modSp mod">
        <pc:chgData name="Isabella Sardina" userId="611542a9-2fd0-4ded-9cb1-d2b1afd9cabd" providerId="ADAL" clId="{D04C1B68-2062-41B5-A6A9-296FE8D0FB9F}" dt="2024-07-18T20:23:35.818" v="66" actId="12"/>
        <pc:sldMkLst>
          <pc:docMk/>
          <pc:sldMk cId="966050650" sldId="541"/>
        </pc:sldMkLst>
        <pc:spChg chg="mod">
          <ac:chgData name="Isabella Sardina" userId="611542a9-2fd0-4ded-9cb1-d2b1afd9cabd" providerId="ADAL" clId="{D04C1B68-2062-41B5-A6A9-296FE8D0FB9F}" dt="2024-07-18T20:23:27.155" v="65" actId="2711"/>
          <ac:spMkLst>
            <pc:docMk/>
            <pc:sldMk cId="966050650" sldId="541"/>
            <ac:spMk id="3074" creationId="{00000000-0000-0000-0000-000000000000}"/>
          </ac:spMkLst>
        </pc:spChg>
        <pc:spChg chg="mod">
          <ac:chgData name="Isabella Sardina" userId="611542a9-2fd0-4ded-9cb1-d2b1afd9cabd" providerId="ADAL" clId="{D04C1B68-2062-41B5-A6A9-296FE8D0FB9F}" dt="2024-07-18T20:23:35.818" v="66" actId="12"/>
          <ac:spMkLst>
            <pc:docMk/>
            <pc:sldMk cId="966050650" sldId="541"/>
            <ac:spMk id="3075" creationId="{00000000-0000-0000-0000-000000000000}"/>
          </ac:spMkLst>
        </pc:spChg>
      </pc:sldChg>
      <pc:sldChg chg="modSp mod modNotesTx">
        <pc:chgData name="Isabella Sardina" userId="611542a9-2fd0-4ded-9cb1-d2b1afd9cabd" providerId="ADAL" clId="{D04C1B68-2062-41B5-A6A9-296FE8D0FB9F}" dt="2024-08-19T17:23:12.421" v="3837" actId="1076"/>
        <pc:sldMkLst>
          <pc:docMk/>
          <pc:sldMk cId="1691786244" sldId="542"/>
        </pc:sldMkLst>
        <pc:spChg chg="mod">
          <ac:chgData name="Isabella Sardina" userId="611542a9-2fd0-4ded-9cb1-d2b1afd9cabd" providerId="ADAL" clId="{D04C1B68-2062-41B5-A6A9-296FE8D0FB9F}" dt="2024-08-19T17:23:08.762" v="3836" actId="1076"/>
          <ac:spMkLst>
            <pc:docMk/>
            <pc:sldMk cId="1691786244" sldId="542"/>
            <ac:spMk id="4098" creationId="{00000000-0000-0000-0000-000000000000}"/>
          </ac:spMkLst>
        </pc:spChg>
        <pc:spChg chg="mod">
          <ac:chgData name="Isabella Sardina" userId="611542a9-2fd0-4ded-9cb1-d2b1afd9cabd" providerId="ADAL" clId="{D04C1B68-2062-41B5-A6A9-296FE8D0FB9F}" dt="2024-08-19T17:23:12.421" v="3837" actId="1076"/>
          <ac:spMkLst>
            <pc:docMk/>
            <pc:sldMk cId="1691786244" sldId="542"/>
            <ac:spMk id="4099" creationId="{00000000-0000-0000-0000-000000000000}"/>
          </ac:spMkLst>
        </pc:spChg>
      </pc:sldChg>
      <pc:sldChg chg="addSp modSp new mod">
        <pc:chgData name="Isabella Sardina" userId="611542a9-2fd0-4ded-9cb1-d2b1afd9cabd" providerId="ADAL" clId="{D04C1B68-2062-41B5-A6A9-296FE8D0FB9F}" dt="2024-08-19T18:03:45.141" v="5016" actId="113"/>
        <pc:sldMkLst>
          <pc:docMk/>
          <pc:sldMk cId="257780252" sldId="543"/>
        </pc:sldMkLst>
        <pc:spChg chg="add mod">
          <ac:chgData name="Isabella Sardina" userId="611542a9-2fd0-4ded-9cb1-d2b1afd9cabd" providerId="ADAL" clId="{D04C1B68-2062-41B5-A6A9-296FE8D0FB9F}" dt="2024-08-19T18:03:17.805" v="4995" actId="20577"/>
          <ac:spMkLst>
            <pc:docMk/>
            <pc:sldMk cId="257780252" sldId="543"/>
            <ac:spMk id="2" creationId="{2B6479F3-F342-4AEE-C405-477963BCC85B}"/>
          </ac:spMkLst>
        </pc:spChg>
        <pc:spChg chg="add mod">
          <ac:chgData name="Isabella Sardina" userId="611542a9-2fd0-4ded-9cb1-d2b1afd9cabd" providerId="ADAL" clId="{D04C1B68-2062-41B5-A6A9-296FE8D0FB9F}" dt="2024-08-19T18:03:45.141" v="5016" actId="113"/>
          <ac:spMkLst>
            <pc:docMk/>
            <pc:sldMk cId="257780252" sldId="543"/>
            <ac:spMk id="3" creationId="{F6B66C91-C627-BEEC-ED9F-A60FACB8330F}"/>
          </ac:spMkLst>
        </pc:spChg>
      </pc:sldChg>
      <pc:sldChg chg="addSp delSp modSp new mod">
        <pc:chgData name="Isabella Sardina" userId="611542a9-2fd0-4ded-9cb1-d2b1afd9cabd" providerId="ADAL" clId="{D04C1B68-2062-41B5-A6A9-296FE8D0FB9F}" dt="2024-07-23T12:46:06.982" v="2176" actId="571"/>
        <pc:sldMkLst>
          <pc:docMk/>
          <pc:sldMk cId="719321738" sldId="544"/>
        </pc:sldMkLst>
        <pc:spChg chg="add mod">
          <ac:chgData name="Isabella Sardina" userId="611542a9-2fd0-4ded-9cb1-d2b1afd9cabd" providerId="ADAL" clId="{D04C1B68-2062-41B5-A6A9-296FE8D0FB9F}" dt="2024-07-22T17:42:02.855" v="2012" actId="2711"/>
          <ac:spMkLst>
            <pc:docMk/>
            <pc:sldMk cId="719321738" sldId="544"/>
            <ac:spMk id="2" creationId="{13B65103-01CC-B674-EDE7-6275536648AB}"/>
          </ac:spMkLst>
        </pc:spChg>
        <pc:spChg chg="add mod">
          <ac:chgData name="Isabella Sardina" userId="611542a9-2fd0-4ded-9cb1-d2b1afd9cabd" providerId="ADAL" clId="{D04C1B68-2062-41B5-A6A9-296FE8D0FB9F}" dt="2024-07-22T17:42:02.855" v="2012" actId="2711"/>
          <ac:spMkLst>
            <pc:docMk/>
            <pc:sldMk cId="719321738" sldId="544"/>
            <ac:spMk id="3" creationId="{B5CAE9E6-62F6-BC68-E679-EA0D76B0B11C}"/>
          </ac:spMkLst>
        </pc:spChg>
        <pc:spChg chg="add mod">
          <ac:chgData name="Isabella Sardina" userId="611542a9-2fd0-4ded-9cb1-d2b1afd9cabd" providerId="ADAL" clId="{D04C1B68-2062-41B5-A6A9-296FE8D0FB9F}" dt="2024-07-22T17:42:02.855" v="2012" actId="2711"/>
          <ac:spMkLst>
            <pc:docMk/>
            <pc:sldMk cId="719321738" sldId="544"/>
            <ac:spMk id="4" creationId="{EF2D97AF-AD9A-B5AC-935D-F0DA986DB523}"/>
          </ac:spMkLst>
        </pc:spChg>
        <pc:spChg chg="add mod">
          <ac:chgData name="Isabella Sardina" userId="611542a9-2fd0-4ded-9cb1-d2b1afd9cabd" providerId="ADAL" clId="{D04C1B68-2062-41B5-A6A9-296FE8D0FB9F}" dt="2024-07-23T12:46:04.053" v="2175" actId="1076"/>
          <ac:spMkLst>
            <pc:docMk/>
            <pc:sldMk cId="719321738" sldId="544"/>
            <ac:spMk id="5" creationId="{27D830D3-E2F7-16F8-35B1-21E473FAFD4D}"/>
          </ac:spMkLst>
        </pc:spChg>
        <pc:spChg chg="add mod">
          <ac:chgData name="Isabella Sardina" userId="611542a9-2fd0-4ded-9cb1-d2b1afd9cabd" providerId="ADAL" clId="{D04C1B68-2062-41B5-A6A9-296FE8D0FB9F}" dt="2024-07-22T17:42:02.855" v="2012" actId="2711"/>
          <ac:spMkLst>
            <pc:docMk/>
            <pc:sldMk cId="719321738" sldId="544"/>
            <ac:spMk id="6" creationId="{49579F25-DC3D-7DF8-071F-CCB3C617F25A}"/>
          </ac:spMkLst>
        </pc:spChg>
        <pc:spChg chg="add mod">
          <ac:chgData name="Isabella Sardina" userId="611542a9-2fd0-4ded-9cb1-d2b1afd9cabd" providerId="ADAL" clId="{D04C1B68-2062-41B5-A6A9-296FE8D0FB9F}" dt="2024-07-22T17:42:02.855" v="2012" actId="2711"/>
          <ac:spMkLst>
            <pc:docMk/>
            <pc:sldMk cId="719321738" sldId="544"/>
            <ac:spMk id="7" creationId="{618B2F3F-B3E2-989A-C00B-F1CE13CEFB88}"/>
          </ac:spMkLst>
        </pc:spChg>
        <pc:spChg chg="add mod">
          <ac:chgData name="Isabella Sardina" userId="611542a9-2fd0-4ded-9cb1-d2b1afd9cabd" providerId="ADAL" clId="{D04C1B68-2062-41B5-A6A9-296FE8D0FB9F}" dt="2024-07-22T17:42:02.855" v="2012" actId="2711"/>
          <ac:spMkLst>
            <pc:docMk/>
            <pc:sldMk cId="719321738" sldId="544"/>
            <ac:spMk id="8" creationId="{A586C388-5064-3D2B-F79F-FE0F86FBCF82}"/>
          </ac:spMkLst>
        </pc:spChg>
        <pc:spChg chg="add del mod">
          <ac:chgData name="Isabella Sardina" userId="611542a9-2fd0-4ded-9cb1-d2b1afd9cabd" providerId="ADAL" clId="{D04C1B68-2062-41B5-A6A9-296FE8D0FB9F}" dt="2024-07-22T17:40:42.749" v="1990" actId="478"/>
          <ac:spMkLst>
            <pc:docMk/>
            <pc:sldMk cId="719321738" sldId="544"/>
            <ac:spMk id="11" creationId="{AD14E42B-AFB8-46E8-FB5A-E4263DA09D6F}"/>
          </ac:spMkLst>
        </pc:spChg>
        <pc:spChg chg="add mod">
          <ac:chgData name="Isabella Sardina" userId="611542a9-2fd0-4ded-9cb1-d2b1afd9cabd" providerId="ADAL" clId="{D04C1B68-2062-41B5-A6A9-296FE8D0FB9F}" dt="2024-07-23T12:46:06.982" v="2176" actId="571"/>
          <ac:spMkLst>
            <pc:docMk/>
            <pc:sldMk cId="719321738" sldId="544"/>
            <ac:spMk id="27" creationId="{581CDEC2-6CF9-4D3C-2F11-EC1C676243C0}"/>
          </ac:spMkLst>
        </pc:spChg>
        <pc:spChg chg="add mod">
          <ac:chgData name="Isabella Sardina" userId="611542a9-2fd0-4ded-9cb1-d2b1afd9cabd" providerId="ADAL" clId="{D04C1B68-2062-41B5-A6A9-296FE8D0FB9F}" dt="2024-07-23T12:46:06.982" v="2176" actId="571"/>
          <ac:spMkLst>
            <pc:docMk/>
            <pc:sldMk cId="719321738" sldId="544"/>
            <ac:spMk id="28" creationId="{34179A9F-E609-3EBB-1961-23C64AC76E07}"/>
          </ac:spMkLst>
        </pc:spChg>
        <pc:cxnChg chg="add mod">
          <ac:chgData name="Isabella Sardina" userId="611542a9-2fd0-4ded-9cb1-d2b1afd9cabd" providerId="ADAL" clId="{D04C1B68-2062-41B5-A6A9-296FE8D0FB9F}" dt="2024-07-22T17:40:38.896" v="1988" actId="208"/>
          <ac:cxnSpMkLst>
            <pc:docMk/>
            <pc:sldMk cId="719321738" sldId="544"/>
            <ac:cxnSpMk id="10" creationId="{D152EDE9-1DC7-8768-CE32-6BFD9008DEAE}"/>
          </ac:cxnSpMkLst>
        </pc:cxnChg>
        <pc:cxnChg chg="add mod">
          <ac:chgData name="Isabella Sardina" userId="611542a9-2fd0-4ded-9cb1-d2b1afd9cabd" providerId="ADAL" clId="{D04C1B68-2062-41B5-A6A9-296FE8D0FB9F}" dt="2024-07-22T17:40:50.550" v="1993" actId="1038"/>
          <ac:cxnSpMkLst>
            <pc:docMk/>
            <pc:sldMk cId="719321738" sldId="544"/>
            <ac:cxnSpMk id="12" creationId="{25C4224E-2F52-C2E8-E3B5-44D751DBBCB3}"/>
          </ac:cxnSpMkLst>
        </pc:cxnChg>
        <pc:cxnChg chg="add mod">
          <ac:chgData name="Isabella Sardina" userId="611542a9-2fd0-4ded-9cb1-d2b1afd9cabd" providerId="ADAL" clId="{D04C1B68-2062-41B5-A6A9-296FE8D0FB9F}" dt="2024-07-22T17:41:37.239" v="2007" actId="14100"/>
          <ac:cxnSpMkLst>
            <pc:docMk/>
            <pc:sldMk cId="719321738" sldId="544"/>
            <ac:cxnSpMk id="13" creationId="{3BAF6EE3-F5AE-CBEE-85F5-43D025B9CC8B}"/>
          </ac:cxnSpMkLst>
        </pc:cxnChg>
        <pc:cxnChg chg="add mod">
          <ac:chgData name="Isabella Sardina" userId="611542a9-2fd0-4ded-9cb1-d2b1afd9cabd" providerId="ADAL" clId="{D04C1B68-2062-41B5-A6A9-296FE8D0FB9F}" dt="2024-07-22T17:41:34.336" v="2006" actId="14100"/>
          <ac:cxnSpMkLst>
            <pc:docMk/>
            <pc:sldMk cId="719321738" sldId="544"/>
            <ac:cxnSpMk id="16" creationId="{33A3109C-86DF-44B0-B70A-B37C202F39A6}"/>
          </ac:cxnSpMkLst>
        </pc:cxnChg>
        <pc:cxnChg chg="add mod">
          <ac:chgData name="Isabella Sardina" userId="611542a9-2fd0-4ded-9cb1-d2b1afd9cabd" providerId="ADAL" clId="{D04C1B68-2062-41B5-A6A9-296FE8D0FB9F}" dt="2024-07-22T17:41:30.152" v="2005" actId="14100"/>
          <ac:cxnSpMkLst>
            <pc:docMk/>
            <pc:sldMk cId="719321738" sldId="544"/>
            <ac:cxnSpMk id="18" creationId="{27AFD89A-3410-7789-C28C-31FD8194CB77}"/>
          </ac:cxnSpMkLst>
        </pc:cxnChg>
        <pc:cxnChg chg="add mod">
          <ac:chgData name="Isabella Sardina" userId="611542a9-2fd0-4ded-9cb1-d2b1afd9cabd" providerId="ADAL" clId="{D04C1B68-2062-41B5-A6A9-296FE8D0FB9F}" dt="2024-07-22T17:41:49.125" v="2011" actId="14100"/>
          <ac:cxnSpMkLst>
            <pc:docMk/>
            <pc:sldMk cId="719321738" sldId="544"/>
            <ac:cxnSpMk id="24" creationId="{BA49938A-A2D2-7457-566A-A0DBF05D7DA8}"/>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C03A88-196F-4941-B1BD-DDDA6C4F73A3}" type="doc">
      <dgm:prSet loTypeId="urn:microsoft.com/office/officeart/2005/8/layout/pyramid2" loCatId="list" qsTypeId="urn:microsoft.com/office/officeart/2005/8/quickstyle/simple1" qsCatId="simple" csTypeId="urn:microsoft.com/office/officeart/2005/8/colors/accent1_2" csCatId="accent1" phldr="1"/>
      <dgm:spPr/>
    </dgm:pt>
    <dgm:pt modelId="{B2A900E4-0F72-4BE8-8C2E-17FB31473762}">
      <dgm:prSet phldrT="[Text]" custT="1"/>
      <dgm:spPr>
        <a:ln>
          <a:solidFill>
            <a:srgbClr val="00602B"/>
          </a:solidFill>
        </a:ln>
      </dgm:spPr>
      <dgm:t>
        <a:bodyPr/>
        <a:lstStyle/>
        <a:p>
          <a:r>
            <a:rPr lang="en-US" sz="1400" dirty="0">
              <a:solidFill>
                <a:srgbClr val="00602B"/>
              </a:solidFill>
            </a:rPr>
            <a:t>Decent housing</a:t>
          </a:r>
        </a:p>
      </dgm:t>
    </dgm:pt>
    <dgm:pt modelId="{789CA315-8DF2-49BD-ACD6-9A002DED9F62}" type="parTrans" cxnId="{66FF4919-BCB5-4666-9C0F-D3AC03337A3F}">
      <dgm:prSet/>
      <dgm:spPr/>
      <dgm:t>
        <a:bodyPr/>
        <a:lstStyle/>
        <a:p>
          <a:endParaRPr lang="en-US"/>
        </a:p>
      </dgm:t>
    </dgm:pt>
    <dgm:pt modelId="{33D15068-7383-4A95-943B-00BCBB0EFADF}" type="sibTrans" cxnId="{66FF4919-BCB5-4666-9C0F-D3AC03337A3F}">
      <dgm:prSet/>
      <dgm:spPr/>
      <dgm:t>
        <a:bodyPr/>
        <a:lstStyle/>
        <a:p>
          <a:endParaRPr lang="en-US"/>
        </a:p>
      </dgm:t>
    </dgm:pt>
    <dgm:pt modelId="{E4E70993-3A46-4212-AAF8-B9B3A01E84D1}">
      <dgm:prSet phldrT="[Text]" custT="1"/>
      <dgm:spPr>
        <a:ln>
          <a:solidFill>
            <a:srgbClr val="00602B"/>
          </a:solidFill>
        </a:ln>
      </dgm:spPr>
      <dgm:t>
        <a:bodyPr/>
        <a:lstStyle/>
        <a:p>
          <a:r>
            <a:rPr lang="en-US" sz="1400">
              <a:solidFill>
                <a:srgbClr val="00602B"/>
              </a:solidFill>
            </a:rPr>
            <a:t>Suitable living environment </a:t>
          </a:r>
        </a:p>
      </dgm:t>
    </dgm:pt>
    <dgm:pt modelId="{3CBAA9C8-21D9-4FAB-920B-5D9303B543D8}" type="parTrans" cxnId="{2F99130A-113A-43DD-8492-EF4ACD92F70D}">
      <dgm:prSet/>
      <dgm:spPr/>
      <dgm:t>
        <a:bodyPr/>
        <a:lstStyle/>
        <a:p>
          <a:endParaRPr lang="en-US"/>
        </a:p>
      </dgm:t>
    </dgm:pt>
    <dgm:pt modelId="{99DA6C20-04D2-40B6-B73F-2E7F60CD9FCA}" type="sibTrans" cxnId="{2F99130A-113A-43DD-8492-EF4ACD92F70D}">
      <dgm:prSet/>
      <dgm:spPr/>
      <dgm:t>
        <a:bodyPr/>
        <a:lstStyle/>
        <a:p>
          <a:endParaRPr lang="en-US"/>
        </a:p>
      </dgm:t>
    </dgm:pt>
    <dgm:pt modelId="{89B015EB-1518-4A09-863F-9F69CBEE5D88}">
      <dgm:prSet phldrT="[Text]" custT="1"/>
      <dgm:spPr>
        <a:ln>
          <a:solidFill>
            <a:srgbClr val="00602B"/>
          </a:solidFill>
        </a:ln>
      </dgm:spPr>
      <dgm:t>
        <a:bodyPr/>
        <a:lstStyle/>
        <a:p>
          <a:r>
            <a:rPr lang="en-US" sz="1400" dirty="0">
              <a:solidFill>
                <a:srgbClr val="00602B"/>
              </a:solidFill>
            </a:rPr>
            <a:t>Expanded economic opportunity</a:t>
          </a:r>
        </a:p>
      </dgm:t>
    </dgm:pt>
    <dgm:pt modelId="{FE817C11-8F05-4567-9019-10029AEBC541}" type="parTrans" cxnId="{D98A4681-9B0C-42E9-952B-F74A30F447FD}">
      <dgm:prSet/>
      <dgm:spPr/>
      <dgm:t>
        <a:bodyPr/>
        <a:lstStyle/>
        <a:p>
          <a:endParaRPr lang="en-US"/>
        </a:p>
      </dgm:t>
    </dgm:pt>
    <dgm:pt modelId="{FADD090D-3A54-46D0-8BD4-C7B1BCE9CD3C}" type="sibTrans" cxnId="{D98A4681-9B0C-42E9-952B-F74A30F447FD}">
      <dgm:prSet/>
      <dgm:spPr/>
      <dgm:t>
        <a:bodyPr/>
        <a:lstStyle/>
        <a:p>
          <a:endParaRPr lang="en-US"/>
        </a:p>
      </dgm:t>
    </dgm:pt>
    <dgm:pt modelId="{71351369-8486-49C3-A041-CE4FC9275BF4}">
      <dgm:prSet phldrT="[Text]" custT="1"/>
      <dgm:spPr>
        <a:ln>
          <a:solidFill>
            <a:srgbClr val="00602B"/>
          </a:solidFill>
        </a:ln>
      </dgm:spPr>
      <dgm:t>
        <a:bodyPr/>
        <a:lstStyle/>
        <a:p>
          <a:r>
            <a:rPr lang="en-US" sz="1400" dirty="0">
              <a:solidFill>
                <a:srgbClr val="00602B"/>
              </a:solidFill>
            </a:rPr>
            <a:t>Principally for low-moderate income individuals</a:t>
          </a:r>
        </a:p>
      </dgm:t>
    </dgm:pt>
    <dgm:pt modelId="{589A9E89-7D0F-4FA5-9426-D78F878542FE}" type="parTrans" cxnId="{8C8D89DD-0C18-4AD7-A029-F7B990E32F89}">
      <dgm:prSet/>
      <dgm:spPr/>
      <dgm:t>
        <a:bodyPr/>
        <a:lstStyle/>
        <a:p>
          <a:endParaRPr lang="en-US"/>
        </a:p>
      </dgm:t>
    </dgm:pt>
    <dgm:pt modelId="{36DA2299-909B-4190-AF9F-18E5D3352A08}" type="sibTrans" cxnId="{8C8D89DD-0C18-4AD7-A029-F7B990E32F89}">
      <dgm:prSet/>
      <dgm:spPr/>
      <dgm:t>
        <a:bodyPr/>
        <a:lstStyle/>
        <a:p>
          <a:endParaRPr lang="en-US"/>
        </a:p>
      </dgm:t>
    </dgm:pt>
    <dgm:pt modelId="{534395AA-C02D-46C4-BF1B-002DC45F74E6}">
      <dgm:prSet phldrT="[Text]" custT="1"/>
      <dgm:spPr>
        <a:ln>
          <a:solidFill>
            <a:srgbClr val="00602B"/>
          </a:solidFill>
        </a:ln>
      </dgm:spPr>
      <dgm:t>
        <a:bodyPr/>
        <a:lstStyle/>
        <a:p>
          <a:r>
            <a:rPr lang="en-US" sz="1400" dirty="0">
              <a:solidFill>
                <a:srgbClr val="00602B"/>
              </a:solidFill>
            </a:rPr>
            <a:t>Primary Objective: Development of viable urban communities by providing…</a:t>
          </a:r>
        </a:p>
      </dgm:t>
    </dgm:pt>
    <dgm:pt modelId="{7A1B9C03-9F65-4D76-9A44-85593794617E}" type="sibTrans" cxnId="{90FBCDE8-46EA-4820-9A66-5A2774526542}">
      <dgm:prSet/>
      <dgm:spPr/>
      <dgm:t>
        <a:bodyPr/>
        <a:lstStyle/>
        <a:p>
          <a:endParaRPr lang="en-US"/>
        </a:p>
      </dgm:t>
    </dgm:pt>
    <dgm:pt modelId="{4D31BD6B-4DFD-47BE-AD3B-432047B17814}" type="parTrans" cxnId="{90FBCDE8-46EA-4820-9A66-5A2774526542}">
      <dgm:prSet/>
      <dgm:spPr/>
      <dgm:t>
        <a:bodyPr/>
        <a:lstStyle/>
        <a:p>
          <a:endParaRPr lang="en-US"/>
        </a:p>
      </dgm:t>
    </dgm:pt>
    <dgm:pt modelId="{96411D6E-35CE-4371-9239-1B9C7754B1D0}" type="pres">
      <dgm:prSet presAssocID="{28C03A88-196F-4941-B1BD-DDDA6C4F73A3}" presName="compositeShape" presStyleCnt="0">
        <dgm:presLayoutVars>
          <dgm:dir/>
          <dgm:resizeHandles/>
        </dgm:presLayoutVars>
      </dgm:prSet>
      <dgm:spPr/>
    </dgm:pt>
    <dgm:pt modelId="{1F7B19D9-6052-4411-A316-5588D2A1353C}" type="pres">
      <dgm:prSet presAssocID="{28C03A88-196F-4941-B1BD-DDDA6C4F73A3}" presName="pyramid" presStyleLbl="node1" presStyleIdx="0" presStyleCnt="1">
        <dgm:style>
          <a:lnRef idx="2">
            <a:schemeClr val="accent3">
              <a:shade val="15000"/>
            </a:schemeClr>
          </a:lnRef>
          <a:fillRef idx="1">
            <a:schemeClr val="accent3"/>
          </a:fillRef>
          <a:effectRef idx="0">
            <a:schemeClr val="accent3"/>
          </a:effectRef>
          <a:fontRef idx="minor">
            <a:schemeClr val="lt1"/>
          </a:fontRef>
        </dgm:style>
      </dgm:prSet>
      <dgm:spPr/>
    </dgm:pt>
    <dgm:pt modelId="{AF531B45-B8A3-4234-B371-6B18F8CF14C0}" type="pres">
      <dgm:prSet presAssocID="{28C03A88-196F-4941-B1BD-DDDA6C4F73A3}" presName="theList" presStyleCnt="0"/>
      <dgm:spPr/>
    </dgm:pt>
    <dgm:pt modelId="{D6401070-7719-4120-9C97-CB3DB1D967E4}" type="pres">
      <dgm:prSet presAssocID="{534395AA-C02D-46C4-BF1B-002DC45F74E6}" presName="aNode" presStyleLbl="fgAcc1" presStyleIdx="0" presStyleCnt="5" custScaleX="99762" custScaleY="213431" custLinFactX="-6154" custLinFactY="-64721" custLinFactNeighborX="-100000" custLinFactNeighborY="-100000">
        <dgm:presLayoutVars>
          <dgm:bulletEnabled val="1"/>
        </dgm:presLayoutVars>
      </dgm:prSet>
      <dgm:spPr/>
    </dgm:pt>
    <dgm:pt modelId="{D9A87A7E-D28E-4C58-A4E5-A87ECC8DEB3A}" type="pres">
      <dgm:prSet presAssocID="{534395AA-C02D-46C4-BF1B-002DC45F74E6}" presName="aSpace" presStyleCnt="0"/>
      <dgm:spPr/>
    </dgm:pt>
    <dgm:pt modelId="{318AE668-DCDB-4B60-B5A4-96F2433369DC}" type="pres">
      <dgm:prSet presAssocID="{B2A900E4-0F72-4BE8-8C2E-17FB31473762}" presName="aNode" presStyleLbl="fgAcc1" presStyleIdx="1" presStyleCnt="5" custScaleX="114170" custScaleY="114341">
        <dgm:presLayoutVars>
          <dgm:bulletEnabled val="1"/>
        </dgm:presLayoutVars>
      </dgm:prSet>
      <dgm:spPr/>
    </dgm:pt>
    <dgm:pt modelId="{FDE31CF1-68AE-4768-A9B4-4E8B5D2FCA08}" type="pres">
      <dgm:prSet presAssocID="{B2A900E4-0F72-4BE8-8C2E-17FB31473762}" presName="aSpace" presStyleCnt="0"/>
      <dgm:spPr/>
    </dgm:pt>
    <dgm:pt modelId="{1AF46C53-6655-43F6-AB60-F6084C19D594}" type="pres">
      <dgm:prSet presAssocID="{E4E70993-3A46-4212-AAF8-B9B3A01E84D1}" presName="aNode" presStyleLbl="fgAcc1" presStyleIdx="2" presStyleCnt="5" custScaleX="114170" custScaleY="114341">
        <dgm:presLayoutVars>
          <dgm:bulletEnabled val="1"/>
        </dgm:presLayoutVars>
      </dgm:prSet>
      <dgm:spPr/>
    </dgm:pt>
    <dgm:pt modelId="{E9F1656A-0304-47AE-8533-AD434956A26B}" type="pres">
      <dgm:prSet presAssocID="{E4E70993-3A46-4212-AAF8-B9B3A01E84D1}" presName="aSpace" presStyleCnt="0"/>
      <dgm:spPr/>
    </dgm:pt>
    <dgm:pt modelId="{6BA2D5DA-2D92-48DA-A71D-5ED3E9451AC2}" type="pres">
      <dgm:prSet presAssocID="{89B015EB-1518-4A09-863F-9F69CBEE5D88}" presName="aNode" presStyleLbl="fgAcc1" presStyleIdx="3" presStyleCnt="5" custScaleX="114170" custScaleY="114341">
        <dgm:presLayoutVars>
          <dgm:bulletEnabled val="1"/>
        </dgm:presLayoutVars>
      </dgm:prSet>
      <dgm:spPr/>
    </dgm:pt>
    <dgm:pt modelId="{5BB921E5-9692-4305-AF4E-A16695B634E5}" type="pres">
      <dgm:prSet presAssocID="{89B015EB-1518-4A09-863F-9F69CBEE5D88}" presName="aSpace" presStyleCnt="0"/>
      <dgm:spPr/>
    </dgm:pt>
    <dgm:pt modelId="{AF91CC97-26F2-4B52-8162-31861FEC253A}" type="pres">
      <dgm:prSet presAssocID="{71351369-8486-49C3-A041-CE4FC9275BF4}" presName="aNode" presStyleLbl="fgAcc1" presStyleIdx="4" presStyleCnt="5" custScaleX="114170" custScaleY="114341" custLinFactY="75158" custLinFactNeighborX="-82449" custLinFactNeighborY="100000">
        <dgm:presLayoutVars>
          <dgm:bulletEnabled val="1"/>
        </dgm:presLayoutVars>
      </dgm:prSet>
      <dgm:spPr/>
    </dgm:pt>
    <dgm:pt modelId="{F3C7A3BE-85C8-41F9-A140-6AAC43D7F42D}" type="pres">
      <dgm:prSet presAssocID="{71351369-8486-49C3-A041-CE4FC9275BF4}" presName="aSpace" presStyleCnt="0"/>
      <dgm:spPr/>
    </dgm:pt>
  </dgm:ptLst>
  <dgm:cxnLst>
    <dgm:cxn modelId="{2F99130A-113A-43DD-8492-EF4ACD92F70D}" srcId="{28C03A88-196F-4941-B1BD-DDDA6C4F73A3}" destId="{E4E70993-3A46-4212-AAF8-B9B3A01E84D1}" srcOrd="2" destOrd="0" parTransId="{3CBAA9C8-21D9-4FAB-920B-5D9303B543D8}" sibTransId="{99DA6C20-04D2-40B6-B73F-2E7F60CD9FCA}"/>
    <dgm:cxn modelId="{BE9AB90C-EAF5-44D2-9F12-46B7FE6B0178}" type="presOf" srcId="{71351369-8486-49C3-A041-CE4FC9275BF4}" destId="{AF91CC97-26F2-4B52-8162-31861FEC253A}" srcOrd="0" destOrd="0" presId="urn:microsoft.com/office/officeart/2005/8/layout/pyramid2"/>
    <dgm:cxn modelId="{66FF4919-BCB5-4666-9C0F-D3AC03337A3F}" srcId="{28C03A88-196F-4941-B1BD-DDDA6C4F73A3}" destId="{B2A900E4-0F72-4BE8-8C2E-17FB31473762}" srcOrd="1" destOrd="0" parTransId="{789CA315-8DF2-49BD-ACD6-9A002DED9F62}" sibTransId="{33D15068-7383-4A95-943B-00BCBB0EFADF}"/>
    <dgm:cxn modelId="{C310E52F-EA4D-4474-8559-0E202C627B2C}" type="presOf" srcId="{534395AA-C02D-46C4-BF1B-002DC45F74E6}" destId="{D6401070-7719-4120-9C97-CB3DB1D967E4}" srcOrd="0" destOrd="0" presId="urn:microsoft.com/office/officeart/2005/8/layout/pyramid2"/>
    <dgm:cxn modelId="{0B4CDC3F-6CD0-49AA-A917-21D5943D7692}" type="presOf" srcId="{B2A900E4-0F72-4BE8-8C2E-17FB31473762}" destId="{318AE668-DCDB-4B60-B5A4-96F2433369DC}" srcOrd="0" destOrd="0" presId="urn:microsoft.com/office/officeart/2005/8/layout/pyramid2"/>
    <dgm:cxn modelId="{64D1334F-611B-4F55-9891-39F4E16E29C2}" type="presOf" srcId="{28C03A88-196F-4941-B1BD-DDDA6C4F73A3}" destId="{96411D6E-35CE-4371-9239-1B9C7754B1D0}" srcOrd="0" destOrd="0" presId="urn:microsoft.com/office/officeart/2005/8/layout/pyramid2"/>
    <dgm:cxn modelId="{D98A4681-9B0C-42E9-952B-F74A30F447FD}" srcId="{28C03A88-196F-4941-B1BD-DDDA6C4F73A3}" destId="{89B015EB-1518-4A09-863F-9F69CBEE5D88}" srcOrd="3" destOrd="0" parTransId="{FE817C11-8F05-4567-9019-10029AEBC541}" sibTransId="{FADD090D-3A54-46D0-8BD4-C7B1BCE9CD3C}"/>
    <dgm:cxn modelId="{88E928A9-24D8-428E-B312-A369B7FB0E26}" type="presOf" srcId="{89B015EB-1518-4A09-863F-9F69CBEE5D88}" destId="{6BA2D5DA-2D92-48DA-A71D-5ED3E9451AC2}" srcOrd="0" destOrd="0" presId="urn:microsoft.com/office/officeart/2005/8/layout/pyramid2"/>
    <dgm:cxn modelId="{BF0554AE-AF2D-426B-B723-521AA2F459D3}" type="presOf" srcId="{E4E70993-3A46-4212-AAF8-B9B3A01E84D1}" destId="{1AF46C53-6655-43F6-AB60-F6084C19D594}" srcOrd="0" destOrd="0" presId="urn:microsoft.com/office/officeart/2005/8/layout/pyramid2"/>
    <dgm:cxn modelId="{90FBCDE8-46EA-4820-9A66-5A2774526542}" srcId="{28C03A88-196F-4941-B1BD-DDDA6C4F73A3}" destId="{534395AA-C02D-46C4-BF1B-002DC45F74E6}" srcOrd="0" destOrd="0" parTransId="{4D31BD6B-4DFD-47BE-AD3B-432047B17814}" sibTransId="{7A1B9C03-9F65-4D76-9A44-85593794617E}"/>
    <dgm:cxn modelId="{8C8D89DD-0C18-4AD7-A029-F7B990E32F89}" srcId="{28C03A88-196F-4941-B1BD-DDDA6C4F73A3}" destId="{71351369-8486-49C3-A041-CE4FC9275BF4}" srcOrd="4" destOrd="0" parTransId="{589A9E89-7D0F-4FA5-9426-D78F878542FE}" sibTransId="{36DA2299-909B-4190-AF9F-18E5D3352A08}"/>
    <dgm:cxn modelId="{DE29B411-26D6-48D3-8F10-369091936060}" type="presParOf" srcId="{96411D6E-35CE-4371-9239-1B9C7754B1D0}" destId="{1F7B19D9-6052-4411-A316-5588D2A1353C}" srcOrd="0" destOrd="0" presId="urn:microsoft.com/office/officeart/2005/8/layout/pyramid2"/>
    <dgm:cxn modelId="{6284547C-8394-4532-AB07-5186F3F1D1D7}" type="presParOf" srcId="{96411D6E-35CE-4371-9239-1B9C7754B1D0}" destId="{AF531B45-B8A3-4234-B371-6B18F8CF14C0}" srcOrd="1" destOrd="0" presId="urn:microsoft.com/office/officeart/2005/8/layout/pyramid2"/>
    <dgm:cxn modelId="{88E98FD8-0476-478A-86BE-B39B570E0EE2}" type="presParOf" srcId="{AF531B45-B8A3-4234-B371-6B18F8CF14C0}" destId="{D6401070-7719-4120-9C97-CB3DB1D967E4}" srcOrd="0" destOrd="0" presId="urn:microsoft.com/office/officeart/2005/8/layout/pyramid2"/>
    <dgm:cxn modelId="{5B9C0FE1-98A5-4B1E-9E29-F922572B57A4}" type="presParOf" srcId="{AF531B45-B8A3-4234-B371-6B18F8CF14C0}" destId="{D9A87A7E-D28E-4C58-A4E5-A87ECC8DEB3A}" srcOrd="1" destOrd="0" presId="urn:microsoft.com/office/officeart/2005/8/layout/pyramid2"/>
    <dgm:cxn modelId="{CD79C941-2665-4312-9EE6-CEFF44361BAE}" type="presParOf" srcId="{AF531B45-B8A3-4234-B371-6B18F8CF14C0}" destId="{318AE668-DCDB-4B60-B5A4-96F2433369DC}" srcOrd="2" destOrd="0" presId="urn:microsoft.com/office/officeart/2005/8/layout/pyramid2"/>
    <dgm:cxn modelId="{F91C3176-711D-413A-8CB0-12EF8CFA7203}" type="presParOf" srcId="{AF531B45-B8A3-4234-B371-6B18F8CF14C0}" destId="{FDE31CF1-68AE-4768-A9B4-4E8B5D2FCA08}" srcOrd="3" destOrd="0" presId="urn:microsoft.com/office/officeart/2005/8/layout/pyramid2"/>
    <dgm:cxn modelId="{03ED1D05-1FC3-45CB-A5E4-55C599E5D9C1}" type="presParOf" srcId="{AF531B45-B8A3-4234-B371-6B18F8CF14C0}" destId="{1AF46C53-6655-43F6-AB60-F6084C19D594}" srcOrd="4" destOrd="0" presId="urn:microsoft.com/office/officeart/2005/8/layout/pyramid2"/>
    <dgm:cxn modelId="{83858AA6-C737-43CC-BA01-3C3B8A64F172}" type="presParOf" srcId="{AF531B45-B8A3-4234-B371-6B18F8CF14C0}" destId="{E9F1656A-0304-47AE-8533-AD434956A26B}" srcOrd="5" destOrd="0" presId="urn:microsoft.com/office/officeart/2005/8/layout/pyramid2"/>
    <dgm:cxn modelId="{9F962666-E830-4CD8-AF90-70F4EE3E3931}" type="presParOf" srcId="{AF531B45-B8A3-4234-B371-6B18F8CF14C0}" destId="{6BA2D5DA-2D92-48DA-A71D-5ED3E9451AC2}" srcOrd="6" destOrd="0" presId="urn:microsoft.com/office/officeart/2005/8/layout/pyramid2"/>
    <dgm:cxn modelId="{39AE2BC9-871C-4E6C-97D6-A2B500301296}" type="presParOf" srcId="{AF531B45-B8A3-4234-B371-6B18F8CF14C0}" destId="{5BB921E5-9692-4305-AF4E-A16695B634E5}" srcOrd="7" destOrd="0" presId="urn:microsoft.com/office/officeart/2005/8/layout/pyramid2"/>
    <dgm:cxn modelId="{F3BE763A-11FA-47D2-AF63-2E15D580E7B7}" type="presParOf" srcId="{AF531B45-B8A3-4234-B371-6B18F8CF14C0}" destId="{AF91CC97-26F2-4B52-8162-31861FEC253A}" srcOrd="8" destOrd="0" presId="urn:microsoft.com/office/officeart/2005/8/layout/pyramid2"/>
    <dgm:cxn modelId="{64DF406A-2ED4-4F39-A979-CDF09E8BD57F}" type="presParOf" srcId="{AF531B45-B8A3-4234-B371-6B18F8CF14C0}" destId="{F3C7A3BE-85C8-41F9-A140-6AAC43D7F42D}"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7B19D9-6052-4411-A316-5588D2A1353C}">
      <dsp:nvSpPr>
        <dsp:cNvPr id="0" name=""/>
        <dsp:cNvSpPr/>
      </dsp:nvSpPr>
      <dsp:spPr>
        <a:xfrm>
          <a:off x="312319" y="0"/>
          <a:ext cx="3810000" cy="3810000"/>
        </a:xfrm>
        <a:prstGeom prst="triangle">
          <a:avLst/>
        </a:prstGeom>
        <a:solidFill>
          <a:schemeClr val="accent3"/>
        </a:solidFill>
        <a:ln w="25400" cap="flat" cmpd="sng" algn="ctr">
          <a:solidFill>
            <a:schemeClr val="accent3">
              <a:shade val="15000"/>
            </a:schemeClr>
          </a:solidFill>
          <a:prstDash val="solid"/>
        </a:ln>
        <a:effectLst/>
      </dsp:spPr>
      <dsp:style>
        <a:lnRef idx="2">
          <a:schemeClr val="accent3">
            <a:shade val="15000"/>
          </a:schemeClr>
        </a:lnRef>
        <a:fillRef idx="1">
          <a:schemeClr val="accent3"/>
        </a:fillRef>
        <a:effectRef idx="0">
          <a:schemeClr val="accent3"/>
        </a:effectRef>
        <a:fontRef idx="minor">
          <a:schemeClr val="lt1"/>
        </a:fontRef>
      </dsp:style>
    </dsp:sp>
    <dsp:sp modelId="{D6401070-7719-4120-9C97-CB3DB1D967E4}">
      <dsp:nvSpPr>
        <dsp:cNvPr id="0" name=""/>
        <dsp:cNvSpPr/>
      </dsp:nvSpPr>
      <dsp:spPr>
        <a:xfrm>
          <a:off x="0" y="61922"/>
          <a:ext cx="2470605" cy="886230"/>
        </a:xfrm>
        <a:prstGeom prst="roundRect">
          <a:avLst/>
        </a:prstGeom>
        <a:solidFill>
          <a:schemeClr val="lt1">
            <a:alpha val="90000"/>
            <a:hueOff val="0"/>
            <a:satOff val="0"/>
            <a:lumOff val="0"/>
            <a:alphaOff val="0"/>
          </a:schemeClr>
        </a:solidFill>
        <a:ln w="25400" cap="flat" cmpd="sng" algn="ctr">
          <a:solidFill>
            <a:srgbClr val="00602B"/>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0602B"/>
              </a:solidFill>
            </a:rPr>
            <a:t>Primary Objective: Development of viable urban communities by providing…</a:t>
          </a:r>
        </a:p>
      </dsp:txBody>
      <dsp:txXfrm>
        <a:off x="43262" y="105184"/>
        <a:ext cx="2384081" cy="799706"/>
      </dsp:txXfrm>
    </dsp:sp>
    <dsp:sp modelId="{318AE668-DCDB-4B60-B5A4-96F2433369DC}">
      <dsp:nvSpPr>
        <dsp:cNvPr id="0" name=""/>
        <dsp:cNvSpPr/>
      </dsp:nvSpPr>
      <dsp:spPr>
        <a:xfrm>
          <a:off x="2041859" y="1320702"/>
          <a:ext cx="2827420" cy="474778"/>
        </a:xfrm>
        <a:prstGeom prst="roundRect">
          <a:avLst/>
        </a:prstGeom>
        <a:solidFill>
          <a:schemeClr val="lt1">
            <a:alpha val="90000"/>
            <a:hueOff val="0"/>
            <a:satOff val="0"/>
            <a:lumOff val="0"/>
            <a:alphaOff val="0"/>
          </a:schemeClr>
        </a:solidFill>
        <a:ln w="25400" cap="flat" cmpd="sng" algn="ctr">
          <a:solidFill>
            <a:srgbClr val="00602B"/>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0602B"/>
              </a:solidFill>
            </a:rPr>
            <a:t>Decent housing</a:t>
          </a:r>
        </a:p>
      </dsp:txBody>
      <dsp:txXfrm>
        <a:off x="2065036" y="1343879"/>
        <a:ext cx="2781066" cy="428424"/>
      </dsp:txXfrm>
    </dsp:sp>
    <dsp:sp modelId="{1AF46C53-6655-43F6-AB60-F6084C19D594}">
      <dsp:nvSpPr>
        <dsp:cNvPr id="0" name=""/>
        <dsp:cNvSpPr/>
      </dsp:nvSpPr>
      <dsp:spPr>
        <a:xfrm>
          <a:off x="2041859" y="1847384"/>
          <a:ext cx="2827420" cy="474778"/>
        </a:xfrm>
        <a:prstGeom prst="roundRect">
          <a:avLst/>
        </a:prstGeom>
        <a:solidFill>
          <a:schemeClr val="lt1">
            <a:alpha val="90000"/>
            <a:hueOff val="0"/>
            <a:satOff val="0"/>
            <a:lumOff val="0"/>
            <a:alphaOff val="0"/>
          </a:schemeClr>
        </a:solidFill>
        <a:ln w="25400" cap="flat" cmpd="sng" algn="ctr">
          <a:solidFill>
            <a:srgbClr val="00602B"/>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solidFill>
                <a:srgbClr val="00602B"/>
              </a:solidFill>
            </a:rPr>
            <a:t>Suitable living environment </a:t>
          </a:r>
        </a:p>
      </dsp:txBody>
      <dsp:txXfrm>
        <a:off x="2065036" y="1870561"/>
        <a:ext cx="2781066" cy="428424"/>
      </dsp:txXfrm>
    </dsp:sp>
    <dsp:sp modelId="{6BA2D5DA-2D92-48DA-A71D-5ED3E9451AC2}">
      <dsp:nvSpPr>
        <dsp:cNvPr id="0" name=""/>
        <dsp:cNvSpPr/>
      </dsp:nvSpPr>
      <dsp:spPr>
        <a:xfrm>
          <a:off x="2041859" y="2374067"/>
          <a:ext cx="2827420" cy="474778"/>
        </a:xfrm>
        <a:prstGeom prst="roundRect">
          <a:avLst/>
        </a:prstGeom>
        <a:solidFill>
          <a:schemeClr val="lt1">
            <a:alpha val="90000"/>
            <a:hueOff val="0"/>
            <a:satOff val="0"/>
            <a:lumOff val="0"/>
            <a:alphaOff val="0"/>
          </a:schemeClr>
        </a:solidFill>
        <a:ln w="25400" cap="flat" cmpd="sng" algn="ctr">
          <a:solidFill>
            <a:srgbClr val="00602B"/>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0602B"/>
              </a:solidFill>
            </a:rPr>
            <a:t>Expanded economic opportunity</a:t>
          </a:r>
        </a:p>
      </dsp:txBody>
      <dsp:txXfrm>
        <a:off x="2065036" y="2397244"/>
        <a:ext cx="2781066" cy="428424"/>
      </dsp:txXfrm>
    </dsp:sp>
    <dsp:sp modelId="{AF91CC97-26F2-4B52-8162-31861FEC253A}">
      <dsp:nvSpPr>
        <dsp:cNvPr id="0" name=""/>
        <dsp:cNvSpPr/>
      </dsp:nvSpPr>
      <dsp:spPr>
        <a:xfrm>
          <a:off x="10" y="3264732"/>
          <a:ext cx="2827420" cy="474778"/>
        </a:xfrm>
        <a:prstGeom prst="roundRect">
          <a:avLst/>
        </a:prstGeom>
        <a:solidFill>
          <a:schemeClr val="lt1">
            <a:alpha val="90000"/>
            <a:hueOff val="0"/>
            <a:satOff val="0"/>
            <a:lumOff val="0"/>
            <a:alphaOff val="0"/>
          </a:schemeClr>
        </a:solidFill>
        <a:ln w="25400" cap="flat" cmpd="sng" algn="ctr">
          <a:solidFill>
            <a:srgbClr val="00602B"/>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0602B"/>
              </a:solidFill>
            </a:rPr>
            <a:t>Principally for low-moderate income individuals</a:t>
          </a:r>
        </a:p>
      </dsp:txBody>
      <dsp:txXfrm>
        <a:off x="23187" y="3287909"/>
        <a:ext cx="2781066" cy="428424"/>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6434"/>
          </a:xfrm>
          <a:prstGeom prst="rect">
            <a:avLst/>
          </a:prstGeom>
        </p:spPr>
        <p:txBody>
          <a:bodyPr vert="horz" lIns="93177" tIns="46589" rIns="93177" bIns="46589" rtlCol="0"/>
          <a:lstStyle>
            <a:lvl1pPr algn="r">
              <a:defRPr sz="1200"/>
            </a:lvl1pPr>
          </a:lstStyle>
          <a:p>
            <a:fld id="{73A975E4-4952-4417-8716-AAB7F6C477B6}" type="datetimeFigureOut">
              <a:rPr lang="en-US" smtClean="0"/>
              <a:t>8/19/2024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02CFABE-6742-4C94-A1EB-DB4F8EBAEDBD}" type="slidenum">
              <a:rPr lang="en-US" smtClean="0"/>
              <a:t>‹#›</a:t>
            </a:fld>
            <a:endParaRPr lang="en-US"/>
          </a:p>
        </p:txBody>
      </p:sp>
    </p:spTree>
    <p:extLst>
      <p:ext uri="{BB962C8B-B14F-4D97-AF65-F5344CB8AC3E}">
        <p14:creationId xmlns:p14="http://schemas.microsoft.com/office/powerpoint/2010/main" val="28840891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2C69550B-FB2A-4878-8720-A36DEDD57428}" type="datetimeFigureOut">
              <a:rPr lang="en-US" smtClean="0"/>
              <a:t>8/19/2024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A0AEB83-0711-4481-8D99-235AAAF455EE}" type="slidenum">
              <a:rPr lang="en-US" smtClean="0"/>
              <a:t>‹#›</a:t>
            </a:fld>
            <a:endParaRPr lang="en-US"/>
          </a:p>
        </p:txBody>
      </p:sp>
    </p:spTree>
    <p:extLst>
      <p:ext uri="{BB962C8B-B14F-4D97-AF65-F5344CB8AC3E}">
        <p14:creationId xmlns:p14="http://schemas.microsoft.com/office/powerpoint/2010/main" val="205931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57066" indent="-291179" eaLnBrk="0" hangingPunct="0">
              <a:defRPr>
                <a:solidFill>
                  <a:schemeClr val="tx1"/>
                </a:solidFill>
                <a:latin typeface="Arial" panose="020B0604020202020204" pitchFamily="34" charset="0"/>
              </a:defRPr>
            </a:lvl2pPr>
            <a:lvl3pPr marL="1164717" indent="-232943" eaLnBrk="0" hangingPunct="0">
              <a:defRPr>
                <a:solidFill>
                  <a:schemeClr val="tx1"/>
                </a:solidFill>
                <a:latin typeface="Arial" panose="020B0604020202020204" pitchFamily="34" charset="0"/>
              </a:defRPr>
            </a:lvl3pPr>
            <a:lvl4pPr marL="1630604" indent="-232943" eaLnBrk="0" hangingPunct="0">
              <a:defRPr>
                <a:solidFill>
                  <a:schemeClr val="tx1"/>
                </a:solidFill>
                <a:latin typeface="Arial" panose="020B0604020202020204" pitchFamily="34" charset="0"/>
              </a:defRPr>
            </a:lvl4pPr>
            <a:lvl5pPr marL="2096491" indent="-232943" eaLnBrk="0" hangingPunct="0">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9DA75A1-6949-4875-A38C-5E28EE77AC0A}"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407722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0AEB83-0711-4481-8D99-235AAAF455EE}" type="slidenum">
              <a:rPr lang="en-US" smtClean="0"/>
              <a:t>10</a:t>
            </a:fld>
            <a:endParaRPr lang="en-US"/>
          </a:p>
        </p:txBody>
      </p:sp>
    </p:spTree>
    <p:extLst>
      <p:ext uri="{BB962C8B-B14F-4D97-AF65-F5344CB8AC3E}">
        <p14:creationId xmlns:p14="http://schemas.microsoft.com/office/powerpoint/2010/main" val="184625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57066" indent="-291179" eaLnBrk="0" hangingPunct="0">
              <a:defRPr>
                <a:solidFill>
                  <a:schemeClr val="tx1"/>
                </a:solidFill>
                <a:latin typeface="Arial" panose="020B0604020202020204" pitchFamily="34" charset="0"/>
              </a:defRPr>
            </a:lvl2pPr>
            <a:lvl3pPr marL="1164717" indent="-232943" eaLnBrk="0" hangingPunct="0">
              <a:defRPr>
                <a:solidFill>
                  <a:schemeClr val="tx1"/>
                </a:solidFill>
                <a:latin typeface="Arial" panose="020B0604020202020204" pitchFamily="34" charset="0"/>
              </a:defRPr>
            </a:lvl3pPr>
            <a:lvl4pPr marL="1630604" indent="-232943" eaLnBrk="0" hangingPunct="0">
              <a:defRPr>
                <a:solidFill>
                  <a:schemeClr val="tx1"/>
                </a:solidFill>
                <a:latin typeface="Arial" panose="020B0604020202020204" pitchFamily="34" charset="0"/>
              </a:defRPr>
            </a:lvl4pPr>
            <a:lvl5pPr marL="2096491" indent="-232943" eaLnBrk="0" hangingPunct="0">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70A8EF1-13DB-4593-B4E6-77CDF534C5AD}"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4204587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0AEB83-0711-4481-8D99-235AAAF455EE}" type="slidenum">
              <a:rPr lang="en-US" smtClean="0"/>
              <a:t>12</a:t>
            </a:fld>
            <a:endParaRPr lang="en-US"/>
          </a:p>
        </p:txBody>
      </p:sp>
    </p:spTree>
    <p:extLst>
      <p:ext uri="{BB962C8B-B14F-4D97-AF65-F5344CB8AC3E}">
        <p14:creationId xmlns:p14="http://schemas.microsoft.com/office/powerpoint/2010/main" val="3473623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57066" indent="-291179" eaLnBrk="0" hangingPunct="0">
              <a:defRPr>
                <a:solidFill>
                  <a:schemeClr val="tx1"/>
                </a:solidFill>
                <a:latin typeface="Arial" panose="020B0604020202020204" pitchFamily="34" charset="0"/>
              </a:defRPr>
            </a:lvl2pPr>
            <a:lvl3pPr marL="1164717" indent="-232943" eaLnBrk="0" hangingPunct="0">
              <a:defRPr>
                <a:solidFill>
                  <a:schemeClr val="tx1"/>
                </a:solidFill>
                <a:latin typeface="Arial" panose="020B0604020202020204" pitchFamily="34" charset="0"/>
              </a:defRPr>
            </a:lvl3pPr>
            <a:lvl4pPr marL="1630604" indent="-232943" eaLnBrk="0" hangingPunct="0">
              <a:defRPr>
                <a:solidFill>
                  <a:schemeClr val="tx1"/>
                </a:solidFill>
                <a:latin typeface="Arial" panose="020B0604020202020204" pitchFamily="34" charset="0"/>
              </a:defRPr>
            </a:lvl4pPr>
            <a:lvl5pPr marL="2096491" indent="-232943" eaLnBrk="0" hangingPunct="0">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F43AEA1-66D0-45AA-AFA3-5D50EE04E412}"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856012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0AEB83-0711-4481-8D99-235AAAF455EE}" type="slidenum">
              <a:rPr lang="en-US" smtClean="0"/>
              <a:t>15</a:t>
            </a:fld>
            <a:endParaRPr lang="en-US"/>
          </a:p>
        </p:txBody>
      </p:sp>
    </p:spTree>
    <p:extLst>
      <p:ext uri="{BB962C8B-B14F-4D97-AF65-F5344CB8AC3E}">
        <p14:creationId xmlns:p14="http://schemas.microsoft.com/office/powerpoint/2010/main" val="2293877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0AEB83-0711-4481-8D99-235AAAF455EE}" type="slidenum">
              <a:rPr lang="en-US" smtClean="0"/>
              <a:t>16</a:t>
            </a:fld>
            <a:endParaRPr lang="en-US"/>
          </a:p>
        </p:txBody>
      </p:sp>
    </p:spTree>
    <p:extLst>
      <p:ext uri="{BB962C8B-B14F-4D97-AF65-F5344CB8AC3E}">
        <p14:creationId xmlns:p14="http://schemas.microsoft.com/office/powerpoint/2010/main" val="2021587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0AEB83-0711-4481-8D99-235AAAF455EE}" type="slidenum">
              <a:rPr lang="en-US" smtClean="0"/>
              <a:t>17</a:t>
            </a:fld>
            <a:endParaRPr lang="en-US"/>
          </a:p>
        </p:txBody>
      </p:sp>
    </p:spTree>
    <p:extLst>
      <p:ext uri="{BB962C8B-B14F-4D97-AF65-F5344CB8AC3E}">
        <p14:creationId xmlns:p14="http://schemas.microsoft.com/office/powerpoint/2010/main" val="3511210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0AEB83-0711-4481-8D99-235AAAF455EE}" type="slidenum">
              <a:rPr lang="en-US" smtClean="0"/>
              <a:t>18</a:t>
            </a:fld>
            <a:endParaRPr lang="en-US"/>
          </a:p>
        </p:txBody>
      </p:sp>
    </p:spTree>
    <p:extLst>
      <p:ext uri="{BB962C8B-B14F-4D97-AF65-F5344CB8AC3E}">
        <p14:creationId xmlns:p14="http://schemas.microsoft.com/office/powerpoint/2010/main" val="31376829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0AEB83-0711-4481-8D99-235AAAF455EE}" type="slidenum">
              <a:rPr lang="en-US" smtClean="0"/>
              <a:t>19</a:t>
            </a:fld>
            <a:endParaRPr lang="en-US"/>
          </a:p>
        </p:txBody>
      </p:sp>
    </p:spTree>
    <p:extLst>
      <p:ext uri="{BB962C8B-B14F-4D97-AF65-F5344CB8AC3E}">
        <p14:creationId xmlns:p14="http://schemas.microsoft.com/office/powerpoint/2010/main" val="32009566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0AEB83-0711-4481-8D99-235AAAF455EE}" type="slidenum">
              <a:rPr lang="en-US" smtClean="0"/>
              <a:t>20</a:t>
            </a:fld>
            <a:endParaRPr lang="en-US"/>
          </a:p>
        </p:txBody>
      </p:sp>
    </p:spTree>
    <p:extLst>
      <p:ext uri="{BB962C8B-B14F-4D97-AF65-F5344CB8AC3E}">
        <p14:creationId xmlns:p14="http://schemas.microsoft.com/office/powerpoint/2010/main" val="961631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57066" indent="-291179" eaLnBrk="0" hangingPunct="0">
              <a:defRPr>
                <a:solidFill>
                  <a:schemeClr val="tx1"/>
                </a:solidFill>
                <a:latin typeface="Arial" panose="020B0604020202020204" pitchFamily="34" charset="0"/>
              </a:defRPr>
            </a:lvl2pPr>
            <a:lvl3pPr marL="1164717" indent="-232943" eaLnBrk="0" hangingPunct="0">
              <a:defRPr>
                <a:solidFill>
                  <a:schemeClr val="tx1"/>
                </a:solidFill>
                <a:latin typeface="Arial" panose="020B0604020202020204" pitchFamily="34" charset="0"/>
              </a:defRPr>
            </a:lvl3pPr>
            <a:lvl4pPr marL="1630604" indent="-232943" eaLnBrk="0" hangingPunct="0">
              <a:defRPr>
                <a:solidFill>
                  <a:schemeClr val="tx1"/>
                </a:solidFill>
                <a:latin typeface="Arial" panose="020B0604020202020204" pitchFamily="34" charset="0"/>
              </a:defRPr>
            </a:lvl4pPr>
            <a:lvl5pPr marL="2096491" indent="-232943" eaLnBrk="0" hangingPunct="0">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CA7262C-B6B8-4BBD-BC52-BB7DBBEDA8AE}"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430846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0AEB83-0711-4481-8D99-235AAAF455EE}" type="slidenum">
              <a:rPr lang="en-US" smtClean="0"/>
              <a:t>21</a:t>
            </a:fld>
            <a:endParaRPr lang="en-US"/>
          </a:p>
        </p:txBody>
      </p:sp>
    </p:spTree>
    <p:extLst>
      <p:ext uri="{BB962C8B-B14F-4D97-AF65-F5344CB8AC3E}">
        <p14:creationId xmlns:p14="http://schemas.microsoft.com/office/powerpoint/2010/main" val="26234878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0AEB83-0711-4481-8D99-235AAAF455EE}" type="slidenum">
              <a:rPr lang="en-US" smtClean="0"/>
              <a:t>22</a:t>
            </a:fld>
            <a:endParaRPr lang="en-US"/>
          </a:p>
        </p:txBody>
      </p:sp>
    </p:spTree>
    <p:extLst>
      <p:ext uri="{BB962C8B-B14F-4D97-AF65-F5344CB8AC3E}">
        <p14:creationId xmlns:p14="http://schemas.microsoft.com/office/powerpoint/2010/main" val="5063231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0AEB83-0711-4481-8D99-235AAAF455EE}" type="slidenum">
              <a:rPr lang="en-US" smtClean="0"/>
              <a:t>23</a:t>
            </a:fld>
            <a:endParaRPr lang="en-US"/>
          </a:p>
        </p:txBody>
      </p:sp>
    </p:spTree>
    <p:extLst>
      <p:ext uri="{BB962C8B-B14F-4D97-AF65-F5344CB8AC3E}">
        <p14:creationId xmlns:p14="http://schemas.microsoft.com/office/powerpoint/2010/main" val="21145879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0AEB83-0711-4481-8D99-235AAAF455EE}" type="slidenum">
              <a:rPr lang="en-US" smtClean="0"/>
              <a:t>24</a:t>
            </a:fld>
            <a:endParaRPr lang="en-US"/>
          </a:p>
        </p:txBody>
      </p:sp>
    </p:spTree>
    <p:extLst>
      <p:ext uri="{BB962C8B-B14F-4D97-AF65-F5344CB8AC3E}">
        <p14:creationId xmlns:p14="http://schemas.microsoft.com/office/powerpoint/2010/main" val="40393438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0AEB83-0711-4481-8D99-235AAAF455EE}" type="slidenum">
              <a:rPr lang="en-US" smtClean="0"/>
              <a:t>25</a:t>
            </a:fld>
            <a:endParaRPr lang="en-US"/>
          </a:p>
        </p:txBody>
      </p:sp>
    </p:spTree>
    <p:extLst>
      <p:ext uri="{BB962C8B-B14F-4D97-AF65-F5344CB8AC3E}">
        <p14:creationId xmlns:p14="http://schemas.microsoft.com/office/powerpoint/2010/main" val="6256962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0AEB83-0711-4481-8D99-235AAAF455EE}" type="slidenum">
              <a:rPr lang="en-US" smtClean="0"/>
              <a:t>26</a:t>
            </a:fld>
            <a:endParaRPr lang="en-US"/>
          </a:p>
        </p:txBody>
      </p:sp>
    </p:spTree>
    <p:extLst>
      <p:ext uri="{BB962C8B-B14F-4D97-AF65-F5344CB8AC3E}">
        <p14:creationId xmlns:p14="http://schemas.microsoft.com/office/powerpoint/2010/main" val="20435980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0AEB83-0711-4481-8D99-235AAAF455EE}" type="slidenum">
              <a:rPr lang="en-US" smtClean="0"/>
              <a:t>27</a:t>
            </a:fld>
            <a:endParaRPr lang="en-US"/>
          </a:p>
        </p:txBody>
      </p:sp>
    </p:spTree>
    <p:extLst>
      <p:ext uri="{BB962C8B-B14F-4D97-AF65-F5344CB8AC3E}">
        <p14:creationId xmlns:p14="http://schemas.microsoft.com/office/powerpoint/2010/main" val="27484896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0AEB83-0711-4481-8D99-235AAAF455EE}" type="slidenum">
              <a:rPr lang="en-US" smtClean="0"/>
              <a:t>28</a:t>
            </a:fld>
            <a:endParaRPr lang="en-US"/>
          </a:p>
        </p:txBody>
      </p:sp>
    </p:spTree>
    <p:extLst>
      <p:ext uri="{BB962C8B-B14F-4D97-AF65-F5344CB8AC3E}">
        <p14:creationId xmlns:p14="http://schemas.microsoft.com/office/powerpoint/2010/main" val="29095901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0AEB83-0711-4481-8D99-235AAAF455EE}" type="slidenum">
              <a:rPr lang="en-US" smtClean="0"/>
              <a:t>29</a:t>
            </a:fld>
            <a:endParaRPr lang="en-US"/>
          </a:p>
        </p:txBody>
      </p:sp>
    </p:spTree>
    <p:extLst>
      <p:ext uri="{BB962C8B-B14F-4D97-AF65-F5344CB8AC3E}">
        <p14:creationId xmlns:p14="http://schemas.microsoft.com/office/powerpoint/2010/main" val="14959837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0AEB83-0711-4481-8D99-235AAAF455EE}" type="slidenum">
              <a:rPr lang="en-US" smtClean="0"/>
              <a:t>30</a:t>
            </a:fld>
            <a:endParaRPr lang="en-US"/>
          </a:p>
        </p:txBody>
      </p:sp>
    </p:spTree>
    <p:extLst>
      <p:ext uri="{BB962C8B-B14F-4D97-AF65-F5344CB8AC3E}">
        <p14:creationId xmlns:p14="http://schemas.microsoft.com/office/powerpoint/2010/main" val="3312126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Approximately… worth of CDBG funds are available </a:t>
            </a:r>
          </a:p>
        </p:txBody>
      </p:sp>
      <p:sp>
        <p:nvSpPr>
          <p:cNvPr id="4" name="Slide Number Placeholder 3"/>
          <p:cNvSpPr>
            <a:spLocks noGrp="1"/>
          </p:cNvSpPr>
          <p:nvPr>
            <p:ph type="sldNum" sz="quarter" idx="5"/>
          </p:nvPr>
        </p:nvSpPr>
        <p:spPr/>
        <p:txBody>
          <a:bodyPr/>
          <a:lstStyle/>
          <a:p>
            <a:fld id="{8A0AEB83-0711-4481-8D99-235AAAF455EE}" type="slidenum">
              <a:rPr lang="en-US" smtClean="0"/>
              <a:t>3</a:t>
            </a:fld>
            <a:endParaRPr lang="en-US"/>
          </a:p>
        </p:txBody>
      </p:sp>
    </p:spTree>
    <p:extLst>
      <p:ext uri="{BB962C8B-B14F-4D97-AF65-F5344CB8AC3E}">
        <p14:creationId xmlns:p14="http://schemas.microsoft.com/office/powerpoint/2010/main" val="3145301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0AEB83-0711-4481-8D99-235AAAF455EE}" type="slidenum">
              <a:rPr lang="en-US" smtClean="0"/>
              <a:t>31</a:t>
            </a:fld>
            <a:endParaRPr lang="en-US"/>
          </a:p>
        </p:txBody>
      </p:sp>
    </p:spTree>
    <p:extLst>
      <p:ext uri="{BB962C8B-B14F-4D97-AF65-F5344CB8AC3E}">
        <p14:creationId xmlns:p14="http://schemas.microsoft.com/office/powerpoint/2010/main" val="37789545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0AEB83-0711-4481-8D99-235AAAF455EE}" type="slidenum">
              <a:rPr lang="en-US" smtClean="0"/>
              <a:t>32</a:t>
            </a:fld>
            <a:endParaRPr lang="en-US"/>
          </a:p>
        </p:txBody>
      </p:sp>
    </p:spTree>
    <p:extLst>
      <p:ext uri="{BB962C8B-B14F-4D97-AF65-F5344CB8AC3E}">
        <p14:creationId xmlns:p14="http://schemas.microsoft.com/office/powerpoint/2010/main" val="18551769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0AEB83-0711-4481-8D99-235AAAF455EE}" type="slidenum">
              <a:rPr lang="en-US" smtClean="0"/>
              <a:t>33</a:t>
            </a:fld>
            <a:endParaRPr lang="en-US"/>
          </a:p>
        </p:txBody>
      </p:sp>
    </p:spTree>
    <p:extLst>
      <p:ext uri="{BB962C8B-B14F-4D97-AF65-F5344CB8AC3E}">
        <p14:creationId xmlns:p14="http://schemas.microsoft.com/office/powerpoint/2010/main" val="29544226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0AEB83-0711-4481-8D99-235AAAF455EE}" type="slidenum">
              <a:rPr lang="en-US" smtClean="0"/>
              <a:t>34</a:t>
            </a:fld>
            <a:endParaRPr lang="en-US"/>
          </a:p>
        </p:txBody>
      </p:sp>
    </p:spTree>
    <p:extLst>
      <p:ext uri="{BB962C8B-B14F-4D97-AF65-F5344CB8AC3E}">
        <p14:creationId xmlns:p14="http://schemas.microsoft.com/office/powerpoint/2010/main" val="12149068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0AEB83-0711-4481-8D99-235AAAF455EE}" type="slidenum">
              <a:rPr lang="en-US" smtClean="0"/>
              <a:t>35</a:t>
            </a:fld>
            <a:endParaRPr lang="en-US"/>
          </a:p>
        </p:txBody>
      </p:sp>
    </p:spTree>
    <p:extLst>
      <p:ext uri="{BB962C8B-B14F-4D97-AF65-F5344CB8AC3E}">
        <p14:creationId xmlns:p14="http://schemas.microsoft.com/office/powerpoint/2010/main" val="20477102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0AEB83-0711-4481-8D99-235AAAF455EE}" type="slidenum">
              <a:rPr lang="en-US" smtClean="0"/>
              <a:t>36</a:t>
            </a:fld>
            <a:endParaRPr lang="en-US"/>
          </a:p>
        </p:txBody>
      </p:sp>
    </p:spTree>
    <p:extLst>
      <p:ext uri="{BB962C8B-B14F-4D97-AF65-F5344CB8AC3E}">
        <p14:creationId xmlns:p14="http://schemas.microsoft.com/office/powerpoint/2010/main" val="16717394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0AEB83-0711-4481-8D99-235AAAF455EE}" type="slidenum">
              <a:rPr lang="en-US" smtClean="0"/>
              <a:t>37</a:t>
            </a:fld>
            <a:endParaRPr lang="en-US"/>
          </a:p>
        </p:txBody>
      </p:sp>
    </p:spTree>
    <p:extLst>
      <p:ext uri="{BB962C8B-B14F-4D97-AF65-F5344CB8AC3E}">
        <p14:creationId xmlns:p14="http://schemas.microsoft.com/office/powerpoint/2010/main" val="40032206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0AEB83-0711-4481-8D99-235AAAF455EE}" type="slidenum">
              <a:rPr lang="en-US" smtClean="0"/>
              <a:t>38</a:t>
            </a:fld>
            <a:endParaRPr lang="en-US"/>
          </a:p>
        </p:txBody>
      </p:sp>
    </p:spTree>
    <p:extLst>
      <p:ext uri="{BB962C8B-B14F-4D97-AF65-F5344CB8AC3E}">
        <p14:creationId xmlns:p14="http://schemas.microsoft.com/office/powerpoint/2010/main" val="16429834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0AEB83-0711-4481-8D99-235AAAF455EE}" type="slidenum">
              <a:rPr lang="en-US" smtClean="0"/>
              <a:t>39</a:t>
            </a:fld>
            <a:endParaRPr lang="en-US"/>
          </a:p>
        </p:txBody>
      </p:sp>
    </p:spTree>
    <p:extLst>
      <p:ext uri="{BB962C8B-B14F-4D97-AF65-F5344CB8AC3E}">
        <p14:creationId xmlns:p14="http://schemas.microsoft.com/office/powerpoint/2010/main" val="38878217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0AEB83-0711-4481-8D99-235AAAF455EE}" type="slidenum">
              <a:rPr lang="en-US" smtClean="0"/>
              <a:t>40</a:t>
            </a:fld>
            <a:endParaRPr lang="en-US"/>
          </a:p>
        </p:txBody>
      </p:sp>
    </p:spTree>
    <p:extLst>
      <p:ext uri="{BB962C8B-B14F-4D97-AF65-F5344CB8AC3E}">
        <p14:creationId xmlns:p14="http://schemas.microsoft.com/office/powerpoint/2010/main" val="88583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Housing and Community Development Act (HCDA) of 1974 created the…</a:t>
            </a:r>
          </a:p>
          <a:p>
            <a:endParaRPr lang="en-US" dirty="0"/>
          </a:p>
        </p:txBody>
      </p:sp>
      <p:sp>
        <p:nvSpPr>
          <p:cNvPr id="4" name="Slide Number Placeholder 3"/>
          <p:cNvSpPr>
            <a:spLocks noGrp="1"/>
          </p:cNvSpPr>
          <p:nvPr>
            <p:ph type="sldNum" sz="quarter" idx="5"/>
          </p:nvPr>
        </p:nvSpPr>
        <p:spPr/>
        <p:txBody>
          <a:bodyPr/>
          <a:lstStyle/>
          <a:p>
            <a:fld id="{8A0AEB83-0711-4481-8D99-235AAAF455EE}" type="slidenum">
              <a:rPr lang="en-US" smtClean="0"/>
              <a:t>4</a:t>
            </a:fld>
            <a:endParaRPr lang="en-US"/>
          </a:p>
        </p:txBody>
      </p:sp>
    </p:spTree>
    <p:extLst>
      <p:ext uri="{BB962C8B-B14F-4D97-AF65-F5344CB8AC3E}">
        <p14:creationId xmlns:p14="http://schemas.microsoft.com/office/powerpoint/2010/main" val="32507802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0AEB83-0711-4481-8D99-235AAAF455EE}" type="slidenum">
              <a:rPr lang="en-US" smtClean="0"/>
              <a:t>41</a:t>
            </a:fld>
            <a:endParaRPr lang="en-US"/>
          </a:p>
        </p:txBody>
      </p:sp>
    </p:spTree>
    <p:extLst>
      <p:ext uri="{BB962C8B-B14F-4D97-AF65-F5344CB8AC3E}">
        <p14:creationId xmlns:p14="http://schemas.microsoft.com/office/powerpoint/2010/main" val="21052879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0AEB83-0711-4481-8D99-235AAAF455EE}" type="slidenum">
              <a:rPr lang="en-US" smtClean="0"/>
              <a:t>42</a:t>
            </a:fld>
            <a:endParaRPr lang="en-US"/>
          </a:p>
        </p:txBody>
      </p:sp>
    </p:spTree>
    <p:extLst>
      <p:ext uri="{BB962C8B-B14F-4D97-AF65-F5344CB8AC3E}">
        <p14:creationId xmlns:p14="http://schemas.microsoft.com/office/powerpoint/2010/main" val="8416910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0AEB83-0711-4481-8D99-235AAAF455EE}" type="slidenum">
              <a:rPr lang="en-US" smtClean="0"/>
              <a:t>43</a:t>
            </a:fld>
            <a:endParaRPr lang="en-US"/>
          </a:p>
        </p:txBody>
      </p:sp>
    </p:spTree>
    <p:extLst>
      <p:ext uri="{BB962C8B-B14F-4D97-AF65-F5344CB8AC3E}">
        <p14:creationId xmlns:p14="http://schemas.microsoft.com/office/powerpoint/2010/main" val="28495308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0AEB83-0711-4481-8D99-235AAAF45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819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0AEB83-0711-4481-8D99-235AAAF455EE}" type="slidenum">
              <a:rPr lang="en-US" smtClean="0"/>
              <a:t>45</a:t>
            </a:fld>
            <a:endParaRPr lang="en-US"/>
          </a:p>
        </p:txBody>
      </p:sp>
    </p:spTree>
    <p:extLst>
      <p:ext uri="{BB962C8B-B14F-4D97-AF65-F5344CB8AC3E}">
        <p14:creationId xmlns:p14="http://schemas.microsoft.com/office/powerpoint/2010/main" val="8489966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0AEB83-0711-4481-8D99-235AAAF455EE}" type="slidenum">
              <a:rPr lang="en-US" smtClean="0"/>
              <a:t>46</a:t>
            </a:fld>
            <a:endParaRPr lang="en-US"/>
          </a:p>
        </p:txBody>
      </p:sp>
    </p:spTree>
    <p:extLst>
      <p:ext uri="{BB962C8B-B14F-4D97-AF65-F5344CB8AC3E}">
        <p14:creationId xmlns:p14="http://schemas.microsoft.com/office/powerpoint/2010/main" val="4609956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0AEB83-0711-4481-8D99-235AAAF455EE}" type="slidenum">
              <a:rPr lang="en-US" smtClean="0"/>
              <a:t>47</a:t>
            </a:fld>
            <a:endParaRPr lang="en-US"/>
          </a:p>
        </p:txBody>
      </p:sp>
    </p:spTree>
    <p:extLst>
      <p:ext uri="{BB962C8B-B14F-4D97-AF65-F5344CB8AC3E}">
        <p14:creationId xmlns:p14="http://schemas.microsoft.com/office/powerpoint/2010/main" val="23819531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0AEB83-0711-4481-8D99-235AAAF455EE}" type="slidenum">
              <a:rPr lang="en-US" smtClean="0"/>
              <a:t>48</a:t>
            </a:fld>
            <a:endParaRPr lang="en-US"/>
          </a:p>
        </p:txBody>
      </p:sp>
    </p:spTree>
    <p:extLst>
      <p:ext uri="{BB962C8B-B14F-4D97-AF65-F5344CB8AC3E}">
        <p14:creationId xmlns:p14="http://schemas.microsoft.com/office/powerpoint/2010/main" val="39128226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0AEB83-0711-4481-8D99-235AAAF455EE}" type="slidenum">
              <a:rPr lang="en-US" smtClean="0"/>
              <a:t>49</a:t>
            </a:fld>
            <a:endParaRPr lang="en-US"/>
          </a:p>
        </p:txBody>
      </p:sp>
    </p:spTree>
    <p:extLst>
      <p:ext uri="{BB962C8B-B14F-4D97-AF65-F5344CB8AC3E}">
        <p14:creationId xmlns:p14="http://schemas.microsoft.com/office/powerpoint/2010/main" val="10345961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0AEB83-0711-4481-8D99-235AAAF455EE}" type="slidenum">
              <a:rPr lang="en-US" smtClean="0"/>
              <a:t>50</a:t>
            </a:fld>
            <a:endParaRPr lang="en-US"/>
          </a:p>
        </p:txBody>
      </p:sp>
    </p:spTree>
    <p:extLst>
      <p:ext uri="{BB962C8B-B14F-4D97-AF65-F5344CB8AC3E}">
        <p14:creationId xmlns:p14="http://schemas.microsoft.com/office/powerpoint/2010/main" val="233077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Entitlement Program, there are two formulas: "A" and "B". HUD calculates the amount of funds</a:t>
            </a:r>
          </a:p>
          <a:p>
            <a:r>
              <a:rPr lang="en-US" dirty="0"/>
              <a:t>that each entitlement grantee would receive under each of the two formulas.</a:t>
            </a:r>
          </a:p>
          <a:p>
            <a:endParaRPr lang="en-US" dirty="0"/>
          </a:p>
          <a:p>
            <a:r>
              <a:rPr lang="en-US" dirty="0"/>
              <a:t>Formula A calculates funds to a jurisdiction based on its metropolitan area’s share of 3 factors across all</a:t>
            </a:r>
          </a:p>
          <a:p>
            <a:r>
              <a:rPr lang="en-US" dirty="0"/>
              <a:t>US metropolitan areas. The factors are:</a:t>
            </a:r>
          </a:p>
          <a:p>
            <a:endParaRPr lang="en-US" dirty="0"/>
          </a:p>
          <a:p>
            <a:r>
              <a:rPr lang="en-US" dirty="0"/>
              <a:t>1. population, weighted at 25 percent;</a:t>
            </a:r>
          </a:p>
          <a:p>
            <a:r>
              <a:rPr lang="en-US" dirty="0"/>
              <a:t>2. people in poverty, weighted at 50 percent; and</a:t>
            </a:r>
          </a:p>
          <a:p>
            <a:r>
              <a:rPr lang="en-US" dirty="0"/>
              <a:t>3. overcrowded units, weighted at 25 percent</a:t>
            </a:r>
          </a:p>
          <a:p>
            <a:endParaRPr lang="en-US" dirty="0"/>
          </a:p>
          <a:p>
            <a:r>
              <a:rPr lang="en-US" dirty="0"/>
              <a:t>Formula B also calculates funds to a jurisdiction based on its metropolitan area’s share of 3 factors</a:t>
            </a:r>
          </a:p>
          <a:p>
            <a:r>
              <a:rPr lang="en-US" dirty="0"/>
              <a:t>across all US metropolitan areas, but the factors are somewhat different. The Formula B factors are:</a:t>
            </a:r>
          </a:p>
          <a:p>
            <a:endParaRPr lang="en-US" dirty="0"/>
          </a:p>
          <a:p>
            <a:r>
              <a:rPr lang="en-US" dirty="0"/>
              <a:t>1. population growth lag since 1960, weighted at 20 percent;</a:t>
            </a:r>
          </a:p>
          <a:p>
            <a:r>
              <a:rPr lang="en-US" dirty="0"/>
              <a:t>2. people in poverty, weighted at 30 percent; and</a:t>
            </a:r>
          </a:p>
          <a:p>
            <a:r>
              <a:rPr lang="en-US" dirty="0"/>
              <a:t>3. pre-1940 housing units, weighted at 50 percent.</a:t>
            </a:r>
          </a:p>
          <a:p>
            <a:endParaRPr lang="en-US" dirty="0"/>
          </a:p>
          <a:p>
            <a:r>
              <a:rPr lang="en-US" dirty="0"/>
              <a:t>After HUD runs the calculations using the two formulas, it allocates the grantee the larger amount of the</a:t>
            </a:r>
          </a:p>
          <a:p>
            <a:r>
              <a:rPr lang="en-US" dirty="0"/>
              <a:t>two. However, because HUD uses the larger amount, when it adds all of the grantees’ allocations</a:t>
            </a:r>
          </a:p>
          <a:p>
            <a:r>
              <a:rPr lang="en-US" dirty="0"/>
              <a:t>together the total is higher than the amount of CDBG funding available for the Entitlement program. So</a:t>
            </a:r>
          </a:p>
          <a:p>
            <a:r>
              <a:rPr lang="en-US" dirty="0"/>
              <a:t>HUD must recalculate the figures using a pro-rata reduction to reduce the total to the funding level for</a:t>
            </a:r>
          </a:p>
          <a:p>
            <a:r>
              <a:rPr lang="en-US" dirty="0"/>
              <a:t>the Entitlement Program. </a:t>
            </a:r>
          </a:p>
        </p:txBody>
      </p:sp>
      <p:sp>
        <p:nvSpPr>
          <p:cNvPr id="4" name="Slide Number Placeholder 3"/>
          <p:cNvSpPr>
            <a:spLocks noGrp="1"/>
          </p:cNvSpPr>
          <p:nvPr>
            <p:ph type="sldNum" sz="quarter" idx="5"/>
          </p:nvPr>
        </p:nvSpPr>
        <p:spPr/>
        <p:txBody>
          <a:bodyPr/>
          <a:lstStyle/>
          <a:p>
            <a:fld id="{8A0AEB83-0711-4481-8D99-235AAAF455EE}" type="slidenum">
              <a:rPr lang="en-US" smtClean="0"/>
              <a:t>5</a:t>
            </a:fld>
            <a:endParaRPr lang="en-US"/>
          </a:p>
        </p:txBody>
      </p:sp>
    </p:spTree>
    <p:extLst>
      <p:ext uri="{BB962C8B-B14F-4D97-AF65-F5344CB8AC3E}">
        <p14:creationId xmlns:p14="http://schemas.microsoft.com/office/powerpoint/2010/main" val="30590400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0AEB83-0711-4481-8D99-235AAAF45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79251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0AEB83-0711-4481-8D99-235AAAF455EE}" type="slidenum">
              <a:rPr lang="en-US" smtClean="0"/>
              <a:t>53</a:t>
            </a:fld>
            <a:endParaRPr lang="en-US"/>
          </a:p>
        </p:txBody>
      </p:sp>
    </p:spTree>
    <p:extLst>
      <p:ext uri="{BB962C8B-B14F-4D97-AF65-F5344CB8AC3E}">
        <p14:creationId xmlns:p14="http://schemas.microsoft.com/office/powerpoint/2010/main" val="4249617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0AEB83-0711-4481-8D99-235AAAF455EE}" type="slidenum">
              <a:rPr lang="en-US" smtClean="0"/>
              <a:t>54</a:t>
            </a:fld>
            <a:endParaRPr lang="en-US"/>
          </a:p>
        </p:txBody>
      </p:sp>
    </p:spTree>
    <p:extLst>
      <p:ext uri="{BB962C8B-B14F-4D97-AF65-F5344CB8AC3E}">
        <p14:creationId xmlns:p14="http://schemas.microsoft.com/office/powerpoint/2010/main" val="2575836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0AEB83-0711-4481-8D99-235AAAF455EE}" type="slidenum">
              <a:rPr lang="en-US" smtClean="0"/>
              <a:t>6</a:t>
            </a:fld>
            <a:endParaRPr lang="en-US"/>
          </a:p>
        </p:txBody>
      </p:sp>
    </p:spTree>
    <p:extLst>
      <p:ext uri="{BB962C8B-B14F-4D97-AF65-F5344CB8AC3E}">
        <p14:creationId xmlns:p14="http://schemas.microsoft.com/office/powerpoint/2010/main" val="4026840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0AEB83-0711-4481-8D99-235AAAF455EE}" type="slidenum">
              <a:rPr lang="en-US" smtClean="0"/>
              <a:t>7</a:t>
            </a:fld>
            <a:endParaRPr lang="en-US"/>
          </a:p>
        </p:txBody>
      </p:sp>
    </p:spTree>
    <p:extLst>
      <p:ext uri="{BB962C8B-B14F-4D97-AF65-F5344CB8AC3E}">
        <p14:creationId xmlns:p14="http://schemas.microsoft.com/office/powerpoint/2010/main" val="1737518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0AEB83-0711-4481-8D99-235AAAF455EE}" type="slidenum">
              <a:rPr lang="en-US" smtClean="0"/>
              <a:t>8</a:t>
            </a:fld>
            <a:endParaRPr lang="en-US"/>
          </a:p>
        </p:txBody>
      </p:sp>
    </p:spTree>
    <p:extLst>
      <p:ext uri="{BB962C8B-B14F-4D97-AF65-F5344CB8AC3E}">
        <p14:creationId xmlns:p14="http://schemas.microsoft.com/office/powerpoint/2010/main" val="2132651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57066" indent="-291179" eaLnBrk="0" hangingPunct="0">
              <a:defRPr>
                <a:solidFill>
                  <a:schemeClr val="tx1"/>
                </a:solidFill>
                <a:latin typeface="Arial" panose="020B0604020202020204" pitchFamily="34" charset="0"/>
              </a:defRPr>
            </a:lvl2pPr>
            <a:lvl3pPr marL="1164717" indent="-232943" eaLnBrk="0" hangingPunct="0">
              <a:defRPr>
                <a:solidFill>
                  <a:schemeClr val="tx1"/>
                </a:solidFill>
                <a:latin typeface="Arial" panose="020B0604020202020204" pitchFamily="34" charset="0"/>
              </a:defRPr>
            </a:lvl3pPr>
            <a:lvl4pPr marL="1630604" indent="-232943" eaLnBrk="0" hangingPunct="0">
              <a:defRPr>
                <a:solidFill>
                  <a:schemeClr val="tx1"/>
                </a:solidFill>
                <a:latin typeface="Arial" panose="020B0604020202020204" pitchFamily="34" charset="0"/>
              </a:defRPr>
            </a:lvl4pPr>
            <a:lvl5pPr marL="2096491" indent="-232943" eaLnBrk="0" hangingPunct="0">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5E574D6-E205-47CD-AD8D-7CED22E80328}"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861479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 Lighthouse, Mountains, Full Logo, Title and Sub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634456" y="3235766"/>
            <a:ext cx="5865181" cy="713497"/>
          </a:xfrm>
        </p:spPr>
        <p:txBody>
          <a:bodyPr anchor="ctr">
            <a:normAutofit/>
          </a:bodyPr>
          <a:lstStyle>
            <a:lvl1pPr algn="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Subtitle 2"/>
          <p:cNvSpPr>
            <a:spLocks noGrp="1"/>
          </p:cNvSpPr>
          <p:nvPr>
            <p:ph type="subTitle" idx="1" hasCustomPrompt="1"/>
          </p:nvPr>
        </p:nvSpPr>
        <p:spPr>
          <a:xfrm>
            <a:off x="7010523" y="2928422"/>
            <a:ext cx="4489143" cy="614779"/>
          </a:xfrm>
        </p:spPr>
        <p:txBody>
          <a:bodyPr anchor="ctr">
            <a:normAutofit/>
          </a:bodyPr>
          <a:lstStyle>
            <a:lvl1pPr marL="0" indent="0" algn="r">
              <a:buNone/>
              <a:defRPr sz="200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Master subtitle style (date)</a:t>
            </a:r>
          </a:p>
        </p:txBody>
      </p:sp>
    </p:spTree>
    <p:extLst>
      <p:ext uri="{BB962C8B-B14F-4D97-AF65-F5344CB8AC3E}">
        <p14:creationId xmlns:p14="http://schemas.microsoft.com/office/powerpoint/2010/main" val="3086687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Manufacturing 2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1333500"/>
          </a:xfrm>
          <a:prstGeom prst="rect">
            <a:avLst/>
          </a:prstGeom>
        </p:spPr>
      </p:pic>
      <p:sp>
        <p:nvSpPr>
          <p:cNvPr id="11" name="Rectangle 10"/>
          <p:cNvSpPr/>
          <p:nvPr userDrawn="1"/>
        </p:nvSpPr>
        <p:spPr>
          <a:xfrm>
            <a:off x="0" y="6590700"/>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srgbClr val="FFFFFF"/>
              </a:solidFill>
              <a:latin typeface="Arial"/>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415" y="5687777"/>
            <a:ext cx="1006412" cy="698380"/>
          </a:xfrm>
          <a:prstGeom prst="rect">
            <a:avLst/>
          </a:prstGeom>
        </p:spPr>
      </p:pic>
      <p:sp>
        <p:nvSpPr>
          <p:cNvPr id="2" name="Title 1"/>
          <p:cNvSpPr>
            <a:spLocks noGrp="1"/>
          </p:cNvSpPr>
          <p:nvPr>
            <p:ph type="title"/>
          </p:nvPr>
        </p:nvSpPr>
        <p:spPr>
          <a:xfrm>
            <a:off x="1633348" y="159510"/>
            <a:ext cx="7181469"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7"/>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solidFill>
                  <a:srgbClr val="1F497D"/>
                </a:solidFill>
                <a:latin typeface="Arial"/>
              </a:rPr>
              <a:pPr/>
              <a:t>‹#›</a:t>
            </a:fld>
            <a:endParaRPr lang="en-US">
              <a:solidFill>
                <a:srgbClr val="1F497D"/>
              </a:solidFill>
              <a:latin typeface="Arial"/>
            </a:endParaRPr>
          </a:p>
        </p:txBody>
      </p:sp>
      <p:sp>
        <p:nvSpPr>
          <p:cNvPr id="10" name="Subtitle 2"/>
          <p:cNvSpPr>
            <a:spLocks noGrp="1"/>
          </p:cNvSpPr>
          <p:nvPr>
            <p:ph type="subTitle" idx="13"/>
          </p:nvPr>
        </p:nvSpPr>
        <p:spPr>
          <a:xfrm>
            <a:off x="1633348" y="517789"/>
            <a:ext cx="7181469"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827182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Slide - Title, Long Text, Bar">
    <p:spTree>
      <p:nvGrpSpPr>
        <p:cNvPr id="1" name=""/>
        <p:cNvGrpSpPr/>
        <p:nvPr/>
      </p:nvGrpSpPr>
      <p:grpSpPr>
        <a:xfrm>
          <a:off x="0" y="0"/>
          <a:ext cx="0" cy="0"/>
          <a:chOff x="0" y="0"/>
          <a:chExt cx="0" cy="0"/>
        </a:xfrm>
      </p:grpSpPr>
      <p:sp>
        <p:nvSpPr>
          <p:cNvPr id="12" name="Rectangle 11"/>
          <p:cNvSpPr/>
          <p:nvPr userDrawn="1"/>
        </p:nvSpPr>
        <p:spPr>
          <a:xfrm>
            <a:off x="0" y="6590700"/>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srgbClr val="FFFFFF"/>
              </a:solidFill>
              <a:latin typeface="Arial"/>
            </a:endParaRPr>
          </a:p>
        </p:txBody>
      </p:sp>
      <p:sp>
        <p:nvSpPr>
          <p:cNvPr id="2" name="Title 1"/>
          <p:cNvSpPr>
            <a:spLocks noGrp="1"/>
          </p:cNvSpPr>
          <p:nvPr>
            <p:ph type="title"/>
          </p:nvPr>
        </p:nvSpPr>
        <p:spPr>
          <a:xfrm>
            <a:off x="838200" y="98474"/>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228734"/>
            <a:ext cx="10515600" cy="5019673"/>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pPr lvl="0"/>
            <a:r>
              <a:rPr lang="en-US"/>
              <a:t>Text slide – long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solidFill>
                  <a:srgbClr val="1F497D"/>
                </a:solidFill>
                <a:latin typeface="Arial"/>
              </a:rPr>
              <a:pPr/>
              <a:t>‹#›</a:t>
            </a:fld>
            <a:endParaRPr lang="en-US">
              <a:solidFill>
                <a:srgbClr val="1F497D"/>
              </a:solidFill>
              <a:latin typeface="Arial"/>
            </a:endParaRPr>
          </a:p>
        </p:txBody>
      </p:sp>
    </p:spTree>
    <p:extLst>
      <p:ext uri="{BB962C8B-B14F-4D97-AF65-F5344CB8AC3E}">
        <p14:creationId xmlns:p14="http://schemas.microsoft.com/office/powerpoint/2010/main" val="844281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 Title, Small Chart, Logo, Bar">
    <p:spTree>
      <p:nvGrpSpPr>
        <p:cNvPr id="1" name=""/>
        <p:cNvGrpSpPr/>
        <p:nvPr/>
      </p:nvGrpSpPr>
      <p:grpSpPr>
        <a:xfrm>
          <a:off x="0" y="0"/>
          <a:ext cx="0" cy="0"/>
          <a:chOff x="0" y="0"/>
          <a:chExt cx="0" cy="0"/>
        </a:xfrm>
      </p:grpSpPr>
      <p:sp>
        <p:nvSpPr>
          <p:cNvPr id="11" name="Rectangle 10"/>
          <p:cNvSpPr/>
          <p:nvPr userDrawn="1"/>
        </p:nvSpPr>
        <p:spPr>
          <a:xfrm>
            <a:off x="0" y="6590700"/>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srgbClr val="FFFFFF"/>
              </a:solidFill>
              <a:latin typeface="Arial"/>
            </a:endParaRP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415" y="5687777"/>
            <a:ext cx="1006412" cy="698380"/>
          </a:xfrm>
          <a:prstGeom prst="rect">
            <a:avLst/>
          </a:prstGeom>
        </p:spPr>
      </p:pic>
      <p:sp>
        <p:nvSpPr>
          <p:cNvPr id="2" name="Title 1"/>
          <p:cNvSpPr>
            <a:spLocks noGrp="1"/>
          </p:cNvSpPr>
          <p:nvPr>
            <p:ph type="title"/>
          </p:nvPr>
        </p:nvSpPr>
        <p:spPr>
          <a:xfrm>
            <a:off x="838200" y="98474"/>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solidFill>
                  <a:srgbClr val="1F497D"/>
                </a:solidFill>
                <a:latin typeface="Arial"/>
              </a:rPr>
              <a:pPr/>
              <a:t>‹#›</a:t>
            </a:fld>
            <a:endParaRPr lang="en-US">
              <a:solidFill>
                <a:srgbClr val="1F497D"/>
              </a:solidFill>
              <a:latin typeface="Arial"/>
            </a:endParaRPr>
          </a:p>
        </p:txBody>
      </p:sp>
      <p:sp>
        <p:nvSpPr>
          <p:cNvPr id="5" name="Chart Placeholder 4"/>
          <p:cNvSpPr>
            <a:spLocks noGrp="1"/>
          </p:cNvSpPr>
          <p:nvPr>
            <p:ph type="chart" sz="quarter" idx="13" hasCustomPrompt="1"/>
          </p:nvPr>
        </p:nvSpPr>
        <p:spPr>
          <a:xfrm>
            <a:off x="838200" y="1228727"/>
            <a:ext cx="10515600" cy="4174280"/>
          </a:xfrm>
        </p:spPr>
        <p:txBody>
          <a:bodyPr/>
          <a:lstStyle>
            <a:lvl1pPr>
              <a:defRPr>
                <a:solidFill>
                  <a:srgbClr val="778591"/>
                </a:solidFill>
              </a:defRPr>
            </a:lvl1pPr>
          </a:lstStyle>
          <a:p>
            <a:r>
              <a:rPr lang="en-US"/>
              <a:t>Small Chart</a:t>
            </a:r>
          </a:p>
        </p:txBody>
      </p:sp>
    </p:spTree>
    <p:extLst>
      <p:ext uri="{BB962C8B-B14F-4D97-AF65-F5344CB8AC3E}">
        <p14:creationId xmlns:p14="http://schemas.microsoft.com/office/powerpoint/2010/main" val="914836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 Title, Large Chart, Bar">
    <p:spTree>
      <p:nvGrpSpPr>
        <p:cNvPr id="1" name=""/>
        <p:cNvGrpSpPr/>
        <p:nvPr/>
      </p:nvGrpSpPr>
      <p:grpSpPr>
        <a:xfrm>
          <a:off x="0" y="0"/>
          <a:ext cx="0" cy="0"/>
          <a:chOff x="0" y="0"/>
          <a:chExt cx="0" cy="0"/>
        </a:xfrm>
      </p:grpSpPr>
      <p:sp>
        <p:nvSpPr>
          <p:cNvPr id="11" name="Rectangle 10"/>
          <p:cNvSpPr/>
          <p:nvPr userDrawn="1"/>
        </p:nvSpPr>
        <p:spPr>
          <a:xfrm>
            <a:off x="0" y="6590700"/>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srgbClr val="FFFFFF"/>
              </a:solidFill>
              <a:latin typeface="Arial"/>
            </a:endParaRPr>
          </a:p>
        </p:txBody>
      </p:sp>
      <p:sp>
        <p:nvSpPr>
          <p:cNvPr id="2" name="Title 1"/>
          <p:cNvSpPr>
            <a:spLocks noGrp="1"/>
          </p:cNvSpPr>
          <p:nvPr>
            <p:ph type="title"/>
          </p:nvPr>
        </p:nvSpPr>
        <p:spPr>
          <a:xfrm>
            <a:off x="838200" y="98474"/>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solidFill>
                  <a:srgbClr val="1F497D"/>
                </a:solidFill>
                <a:latin typeface="Arial"/>
              </a:rPr>
              <a:pPr/>
              <a:t>‹#›</a:t>
            </a:fld>
            <a:endParaRPr lang="en-US">
              <a:solidFill>
                <a:srgbClr val="1F497D"/>
              </a:solidFill>
              <a:latin typeface="Arial"/>
            </a:endParaRPr>
          </a:p>
        </p:txBody>
      </p:sp>
      <p:sp>
        <p:nvSpPr>
          <p:cNvPr id="9" name="Chart Placeholder 4"/>
          <p:cNvSpPr>
            <a:spLocks noGrp="1"/>
          </p:cNvSpPr>
          <p:nvPr>
            <p:ph type="chart" sz="quarter" idx="13" hasCustomPrompt="1"/>
          </p:nvPr>
        </p:nvSpPr>
        <p:spPr>
          <a:xfrm>
            <a:off x="838200" y="1228731"/>
            <a:ext cx="10515600" cy="5172073"/>
          </a:xfrm>
        </p:spPr>
        <p:txBody>
          <a:bodyPr/>
          <a:lstStyle>
            <a:lvl1pPr>
              <a:defRPr>
                <a:solidFill>
                  <a:srgbClr val="778591"/>
                </a:solidFill>
              </a:defRPr>
            </a:lvl1pPr>
          </a:lstStyle>
          <a:p>
            <a:r>
              <a:rPr lang="en-US"/>
              <a:t>Large Chart</a:t>
            </a:r>
          </a:p>
        </p:txBody>
      </p:sp>
    </p:spTree>
    <p:extLst>
      <p:ext uri="{BB962C8B-B14F-4D97-AF65-F5344CB8AC3E}">
        <p14:creationId xmlns:p14="http://schemas.microsoft.com/office/powerpoint/2010/main" val="4294659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Slide - Title, Small SmartArt, Logo, Bar">
    <p:spTree>
      <p:nvGrpSpPr>
        <p:cNvPr id="1" name=""/>
        <p:cNvGrpSpPr/>
        <p:nvPr/>
      </p:nvGrpSpPr>
      <p:grpSpPr>
        <a:xfrm>
          <a:off x="0" y="0"/>
          <a:ext cx="0" cy="0"/>
          <a:chOff x="0" y="0"/>
          <a:chExt cx="0" cy="0"/>
        </a:xfrm>
      </p:grpSpPr>
      <p:sp>
        <p:nvSpPr>
          <p:cNvPr id="8" name="SmartArt Placeholder 7"/>
          <p:cNvSpPr>
            <a:spLocks noGrp="1"/>
          </p:cNvSpPr>
          <p:nvPr>
            <p:ph type="dgm" sz="quarter" idx="15" hasCustomPrompt="1"/>
          </p:nvPr>
        </p:nvSpPr>
        <p:spPr>
          <a:xfrm>
            <a:off x="838200" y="1225598"/>
            <a:ext cx="10515600" cy="4189413"/>
          </a:xfrm>
        </p:spPr>
        <p:txBody>
          <a:bodyPr/>
          <a:lstStyle>
            <a:lvl1pPr>
              <a:defRPr>
                <a:solidFill>
                  <a:srgbClr val="728591"/>
                </a:solidFill>
              </a:defRPr>
            </a:lvl1pPr>
          </a:lstStyle>
          <a:p>
            <a:r>
              <a:rPr lang="en-US"/>
              <a:t>Small SmartArt Graphic</a:t>
            </a:r>
          </a:p>
        </p:txBody>
      </p:sp>
      <p:sp>
        <p:nvSpPr>
          <p:cNvPr id="11" name="Rectangle 10"/>
          <p:cNvSpPr/>
          <p:nvPr userDrawn="1"/>
        </p:nvSpPr>
        <p:spPr>
          <a:xfrm>
            <a:off x="0" y="6590700"/>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srgbClr val="FFFFFF"/>
              </a:solidFill>
              <a:latin typeface="Arial"/>
            </a:endParaRP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415" y="5687777"/>
            <a:ext cx="1006412" cy="698380"/>
          </a:xfrm>
          <a:prstGeom prst="rect">
            <a:avLst/>
          </a:prstGeom>
        </p:spPr>
      </p:pic>
      <p:sp>
        <p:nvSpPr>
          <p:cNvPr id="2" name="Title 1"/>
          <p:cNvSpPr>
            <a:spLocks noGrp="1"/>
          </p:cNvSpPr>
          <p:nvPr>
            <p:ph type="title"/>
          </p:nvPr>
        </p:nvSpPr>
        <p:spPr>
          <a:xfrm>
            <a:off x="838200" y="98474"/>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solidFill>
                  <a:srgbClr val="1F497D"/>
                </a:solidFill>
                <a:latin typeface="Arial"/>
              </a:rPr>
              <a:pPr/>
              <a:t>‹#›</a:t>
            </a:fld>
            <a:endParaRPr lang="en-US">
              <a:solidFill>
                <a:srgbClr val="1F497D"/>
              </a:solidFill>
              <a:latin typeface="Arial"/>
            </a:endParaRPr>
          </a:p>
        </p:txBody>
      </p:sp>
    </p:spTree>
    <p:extLst>
      <p:ext uri="{BB962C8B-B14F-4D97-AF65-F5344CB8AC3E}">
        <p14:creationId xmlns:p14="http://schemas.microsoft.com/office/powerpoint/2010/main" val="123407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Slide - Title, Large SmartArt, Bar">
    <p:spTree>
      <p:nvGrpSpPr>
        <p:cNvPr id="1" name=""/>
        <p:cNvGrpSpPr/>
        <p:nvPr/>
      </p:nvGrpSpPr>
      <p:grpSpPr>
        <a:xfrm>
          <a:off x="0" y="0"/>
          <a:ext cx="0" cy="0"/>
          <a:chOff x="0" y="0"/>
          <a:chExt cx="0" cy="0"/>
        </a:xfrm>
      </p:grpSpPr>
      <p:sp>
        <p:nvSpPr>
          <p:cNvPr id="7" name="SmartArt Placeholder 6"/>
          <p:cNvSpPr>
            <a:spLocks noGrp="1"/>
          </p:cNvSpPr>
          <p:nvPr>
            <p:ph type="dgm" sz="quarter" idx="15" hasCustomPrompt="1"/>
          </p:nvPr>
        </p:nvSpPr>
        <p:spPr>
          <a:xfrm>
            <a:off x="838200" y="1228730"/>
            <a:ext cx="10515600" cy="5172075"/>
          </a:xfrm>
        </p:spPr>
        <p:txBody>
          <a:bodyPr/>
          <a:lstStyle>
            <a:lvl1pPr>
              <a:defRPr>
                <a:solidFill>
                  <a:srgbClr val="728591"/>
                </a:solidFill>
              </a:defRPr>
            </a:lvl1pPr>
          </a:lstStyle>
          <a:p>
            <a:r>
              <a:rPr lang="en-US"/>
              <a:t>Large SmartArt Graphic</a:t>
            </a:r>
          </a:p>
        </p:txBody>
      </p:sp>
      <p:sp>
        <p:nvSpPr>
          <p:cNvPr id="11" name="Rectangle 10"/>
          <p:cNvSpPr/>
          <p:nvPr userDrawn="1"/>
        </p:nvSpPr>
        <p:spPr>
          <a:xfrm>
            <a:off x="0" y="6590700"/>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srgbClr val="FFFFFF"/>
              </a:solidFill>
              <a:latin typeface="Arial"/>
            </a:endParaRPr>
          </a:p>
        </p:txBody>
      </p:sp>
      <p:sp>
        <p:nvSpPr>
          <p:cNvPr id="2" name="Title 1"/>
          <p:cNvSpPr>
            <a:spLocks noGrp="1"/>
          </p:cNvSpPr>
          <p:nvPr>
            <p:ph type="title"/>
          </p:nvPr>
        </p:nvSpPr>
        <p:spPr>
          <a:xfrm>
            <a:off x="838200" y="98474"/>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solidFill>
                  <a:srgbClr val="1F497D"/>
                </a:solidFill>
                <a:latin typeface="Arial"/>
              </a:rPr>
              <a:pPr/>
              <a:t>‹#›</a:t>
            </a:fld>
            <a:endParaRPr lang="en-US">
              <a:solidFill>
                <a:srgbClr val="1F497D"/>
              </a:solidFill>
              <a:latin typeface="Arial"/>
            </a:endParaRPr>
          </a:p>
        </p:txBody>
      </p:sp>
    </p:spTree>
    <p:extLst>
      <p:ext uri="{BB962C8B-B14F-4D97-AF65-F5344CB8AC3E}">
        <p14:creationId xmlns:p14="http://schemas.microsoft.com/office/powerpoint/2010/main" val="961670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Slide - Small Image, Title, Bar, Logo">
    <p:spTree>
      <p:nvGrpSpPr>
        <p:cNvPr id="1" name=""/>
        <p:cNvGrpSpPr/>
        <p:nvPr/>
      </p:nvGrpSpPr>
      <p:grpSpPr>
        <a:xfrm>
          <a:off x="0" y="0"/>
          <a:ext cx="0" cy="0"/>
          <a:chOff x="0" y="0"/>
          <a:chExt cx="0" cy="0"/>
        </a:xfrm>
      </p:grpSpPr>
      <p:sp>
        <p:nvSpPr>
          <p:cNvPr id="7" name="Rectangle 6"/>
          <p:cNvSpPr/>
          <p:nvPr userDrawn="1"/>
        </p:nvSpPr>
        <p:spPr>
          <a:xfrm>
            <a:off x="0" y="6590700"/>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srgbClr val="FFFFFF"/>
              </a:solidFill>
              <a:latin typeface="Arial"/>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415" y="5687777"/>
            <a:ext cx="1006412" cy="698380"/>
          </a:xfrm>
          <a:prstGeom prst="rect">
            <a:avLst/>
          </a:prstGeom>
        </p:spPr>
      </p:pic>
      <p:sp>
        <p:nvSpPr>
          <p:cNvPr id="2" name="Title 1"/>
          <p:cNvSpPr>
            <a:spLocks noGrp="1"/>
          </p:cNvSpPr>
          <p:nvPr>
            <p:ph type="title"/>
          </p:nvPr>
        </p:nvSpPr>
        <p:spPr>
          <a:xfrm>
            <a:off x="838200" y="98474"/>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solidFill>
                  <a:srgbClr val="1F497D"/>
                </a:solidFill>
                <a:latin typeface="Arial"/>
              </a:rPr>
              <a:pPr/>
              <a:t>‹#›</a:t>
            </a:fld>
            <a:endParaRPr lang="en-US">
              <a:solidFill>
                <a:srgbClr val="1F497D"/>
              </a:solidFill>
              <a:latin typeface="Arial"/>
            </a:endParaRPr>
          </a:p>
        </p:txBody>
      </p:sp>
      <p:sp>
        <p:nvSpPr>
          <p:cNvPr id="4" name="Picture Placeholder 3"/>
          <p:cNvSpPr>
            <a:spLocks noGrp="1"/>
          </p:cNvSpPr>
          <p:nvPr>
            <p:ph type="pic" sz="quarter" idx="13" hasCustomPrompt="1"/>
          </p:nvPr>
        </p:nvSpPr>
        <p:spPr>
          <a:xfrm>
            <a:off x="838200" y="1228727"/>
            <a:ext cx="10515600" cy="4174280"/>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a:t>Small Image</a:t>
            </a:r>
          </a:p>
        </p:txBody>
      </p:sp>
    </p:spTree>
    <p:extLst>
      <p:ext uri="{BB962C8B-B14F-4D97-AF65-F5344CB8AC3E}">
        <p14:creationId xmlns:p14="http://schemas.microsoft.com/office/powerpoint/2010/main" val="12108969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and Content Slide - Small Image, Text, Title, Bar, Logo">
    <p:spTree>
      <p:nvGrpSpPr>
        <p:cNvPr id="1" name=""/>
        <p:cNvGrpSpPr/>
        <p:nvPr/>
      </p:nvGrpSpPr>
      <p:grpSpPr>
        <a:xfrm>
          <a:off x="0" y="0"/>
          <a:ext cx="0" cy="0"/>
          <a:chOff x="0" y="0"/>
          <a:chExt cx="0" cy="0"/>
        </a:xfrm>
      </p:grpSpPr>
      <p:sp>
        <p:nvSpPr>
          <p:cNvPr id="7" name="Rectangle 6"/>
          <p:cNvSpPr/>
          <p:nvPr userDrawn="1"/>
        </p:nvSpPr>
        <p:spPr>
          <a:xfrm>
            <a:off x="0" y="6590700"/>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srgbClr val="FFFFFF"/>
              </a:solidFill>
              <a:latin typeface="Arial"/>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415" y="5687777"/>
            <a:ext cx="1006412" cy="698380"/>
          </a:xfrm>
          <a:prstGeom prst="rect">
            <a:avLst/>
          </a:prstGeom>
        </p:spPr>
      </p:pic>
      <p:sp>
        <p:nvSpPr>
          <p:cNvPr id="2" name="Title 1"/>
          <p:cNvSpPr>
            <a:spLocks noGrp="1"/>
          </p:cNvSpPr>
          <p:nvPr>
            <p:ph type="title"/>
          </p:nvPr>
        </p:nvSpPr>
        <p:spPr>
          <a:xfrm>
            <a:off x="838200" y="98474"/>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solidFill>
                  <a:srgbClr val="1F497D"/>
                </a:solidFill>
                <a:latin typeface="Arial"/>
              </a:rPr>
              <a:pPr/>
              <a:t>‹#›</a:t>
            </a:fld>
            <a:endParaRPr lang="en-US">
              <a:solidFill>
                <a:srgbClr val="1F497D"/>
              </a:solidFill>
              <a:latin typeface="Arial"/>
            </a:endParaRPr>
          </a:p>
        </p:txBody>
      </p:sp>
      <p:sp>
        <p:nvSpPr>
          <p:cNvPr id="4" name="Picture Placeholder 3"/>
          <p:cNvSpPr>
            <a:spLocks noGrp="1"/>
          </p:cNvSpPr>
          <p:nvPr>
            <p:ph type="pic" sz="quarter" idx="13" hasCustomPrompt="1"/>
          </p:nvPr>
        </p:nvSpPr>
        <p:spPr>
          <a:xfrm>
            <a:off x="186525" y="1775339"/>
            <a:ext cx="5157835" cy="313020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a:t>Small Image</a:t>
            </a:r>
          </a:p>
        </p:txBody>
      </p:sp>
      <p:sp>
        <p:nvSpPr>
          <p:cNvPr id="8" name="Content Placeholder 2"/>
          <p:cNvSpPr>
            <a:spLocks noGrp="1"/>
          </p:cNvSpPr>
          <p:nvPr>
            <p:ph idx="1" hasCustomPrompt="1"/>
          </p:nvPr>
        </p:nvSpPr>
        <p:spPr>
          <a:xfrm>
            <a:off x="5539697" y="1281613"/>
            <a:ext cx="6395159" cy="4201670"/>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55018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and Content Slide 2 - Small Image, Text, Title, Bar, Logo">
    <p:spTree>
      <p:nvGrpSpPr>
        <p:cNvPr id="1" name=""/>
        <p:cNvGrpSpPr/>
        <p:nvPr/>
      </p:nvGrpSpPr>
      <p:grpSpPr>
        <a:xfrm>
          <a:off x="0" y="0"/>
          <a:ext cx="0" cy="0"/>
          <a:chOff x="0" y="0"/>
          <a:chExt cx="0" cy="0"/>
        </a:xfrm>
      </p:grpSpPr>
      <p:sp>
        <p:nvSpPr>
          <p:cNvPr id="7" name="Rectangle 6"/>
          <p:cNvSpPr/>
          <p:nvPr userDrawn="1"/>
        </p:nvSpPr>
        <p:spPr>
          <a:xfrm>
            <a:off x="0" y="6590700"/>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srgbClr val="FFFFFF"/>
              </a:solidFill>
              <a:latin typeface="Arial"/>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415" y="5687777"/>
            <a:ext cx="1006412" cy="698380"/>
          </a:xfrm>
          <a:prstGeom prst="rect">
            <a:avLst/>
          </a:prstGeom>
        </p:spPr>
      </p:pic>
      <p:sp>
        <p:nvSpPr>
          <p:cNvPr id="2" name="Title 1"/>
          <p:cNvSpPr>
            <a:spLocks noGrp="1"/>
          </p:cNvSpPr>
          <p:nvPr>
            <p:ph type="title"/>
          </p:nvPr>
        </p:nvSpPr>
        <p:spPr>
          <a:xfrm>
            <a:off x="838200" y="98474"/>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solidFill>
                  <a:srgbClr val="1F497D"/>
                </a:solidFill>
                <a:latin typeface="Arial"/>
              </a:rPr>
              <a:pPr/>
              <a:t>‹#›</a:t>
            </a:fld>
            <a:endParaRPr lang="en-US">
              <a:solidFill>
                <a:srgbClr val="1F497D"/>
              </a:solidFill>
              <a:latin typeface="Arial"/>
            </a:endParaRPr>
          </a:p>
        </p:txBody>
      </p:sp>
      <p:sp>
        <p:nvSpPr>
          <p:cNvPr id="4" name="Picture Placeholder 3"/>
          <p:cNvSpPr>
            <a:spLocks noGrp="1"/>
          </p:cNvSpPr>
          <p:nvPr>
            <p:ph type="pic" sz="quarter" idx="13" hasCustomPrompt="1"/>
          </p:nvPr>
        </p:nvSpPr>
        <p:spPr>
          <a:xfrm>
            <a:off x="6776989" y="1896631"/>
            <a:ext cx="5157835" cy="313020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a:t>Small Image</a:t>
            </a:r>
          </a:p>
        </p:txBody>
      </p:sp>
      <p:sp>
        <p:nvSpPr>
          <p:cNvPr id="8" name="Content Placeholder 2"/>
          <p:cNvSpPr>
            <a:spLocks noGrp="1"/>
          </p:cNvSpPr>
          <p:nvPr>
            <p:ph idx="1" hasCustomPrompt="1"/>
          </p:nvPr>
        </p:nvSpPr>
        <p:spPr>
          <a:xfrm>
            <a:off x="177585" y="1360900"/>
            <a:ext cx="6395159" cy="4201670"/>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48549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Slide - Medium Image, Title, Bar">
    <p:spTree>
      <p:nvGrpSpPr>
        <p:cNvPr id="1" name=""/>
        <p:cNvGrpSpPr/>
        <p:nvPr/>
      </p:nvGrpSpPr>
      <p:grpSpPr>
        <a:xfrm>
          <a:off x="0" y="0"/>
          <a:ext cx="0" cy="0"/>
          <a:chOff x="0" y="0"/>
          <a:chExt cx="0" cy="0"/>
        </a:xfrm>
      </p:grpSpPr>
      <p:sp>
        <p:nvSpPr>
          <p:cNvPr id="7" name="Rectangle 6"/>
          <p:cNvSpPr/>
          <p:nvPr userDrawn="1"/>
        </p:nvSpPr>
        <p:spPr>
          <a:xfrm>
            <a:off x="0" y="6590700"/>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srgbClr val="FFFFFF"/>
              </a:solidFill>
              <a:latin typeface="Arial"/>
            </a:endParaRPr>
          </a:p>
        </p:txBody>
      </p:sp>
      <p:sp>
        <p:nvSpPr>
          <p:cNvPr id="2" name="Title 1"/>
          <p:cNvSpPr>
            <a:spLocks noGrp="1"/>
          </p:cNvSpPr>
          <p:nvPr>
            <p:ph type="title"/>
          </p:nvPr>
        </p:nvSpPr>
        <p:spPr>
          <a:xfrm>
            <a:off x="838200" y="98474"/>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solidFill>
                  <a:srgbClr val="1F497D"/>
                </a:solidFill>
                <a:latin typeface="Arial"/>
              </a:rPr>
              <a:pPr/>
              <a:t>‹#›</a:t>
            </a:fld>
            <a:endParaRPr lang="en-US">
              <a:solidFill>
                <a:srgbClr val="1F497D"/>
              </a:solidFill>
              <a:latin typeface="Arial"/>
            </a:endParaRPr>
          </a:p>
        </p:txBody>
      </p:sp>
      <p:sp>
        <p:nvSpPr>
          <p:cNvPr id="4" name="Picture Placeholder 3"/>
          <p:cNvSpPr>
            <a:spLocks noGrp="1"/>
          </p:cNvSpPr>
          <p:nvPr>
            <p:ph type="pic" sz="quarter" idx="13" hasCustomPrompt="1"/>
          </p:nvPr>
        </p:nvSpPr>
        <p:spPr>
          <a:xfrm>
            <a:off x="838200" y="1228731"/>
            <a:ext cx="10515600" cy="519112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a:t>Medium Image</a:t>
            </a:r>
          </a:p>
        </p:txBody>
      </p:sp>
    </p:spTree>
    <p:extLst>
      <p:ext uri="{BB962C8B-B14F-4D97-AF65-F5344CB8AC3E}">
        <p14:creationId xmlns:p14="http://schemas.microsoft.com/office/powerpoint/2010/main" val="4238782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 Title, Short Text, Logo, Bar">
    <p:spTree>
      <p:nvGrpSpPr>
        <p:cNvPr id="1" name=""/>
        <p:cNvGrpSpPr/>
        <p:nvPr/>
      </p:nvGrpSpPr>
      <p:grpSpPr>
        <a:xfrm>
          <a:off x="0" y="0"/>
          <a:ext cx="0" cy="0"/>
          <a:chOff x="0" y="0"/>
          <a:chExt cx="0" cy="0"/>
        </a:xfrm>
      </p:grpSpPr>
      <p:sp>
        <p:nvSpPr>
          <p:cNvPr id="7" name="Rectangle 6"/>
          <p:cNvSpPr/>
          <p:nvPr userDrawn="1"/>
        </p:nvSpPr>
        <p:spPr>
          <a:xfrm>
            <a:off x="0" y="6590700"/>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srgbClr val="FFFFFF"/>
              </a:solidFill>
              <a:latin typeface="Arial"/>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415" y="5687777"/>
            <a:ext cx="1006412" cy="698380"/>
          </a:xfrm>
          <a:prstGeom prst="rect">
            <a:avLst/>
          </a:prstGeom>
        </p:spPr>
      </p:pic>
      <p:sp>
        <p:nvSpPr>
          <p:cNvPr id="2" name="Title 1"/>
          <p:cNvSpPr>
            <a:spLocks noGrp="1"/>
          </p:cNvSpPr>
          <p:nvPr>
            <p:ph type="title"/>
          </p:nvPr>
        </p:nvSpPr>
        <p:spPr>
          <a:xfrm>
            <a:off x="838200" y="98474"/>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228734"/>
            <a:ext cx="10515600" cy="5019673"/>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solidFill>
                  <a:srgbClr val="1F497D"/>
                </a:solidFill>
                <a:latin typeface="Arial"/>
              </a:rPr>
              <a:pPr/>
              <a:t>‹#›</a:t>
            </a:fld>
            <a:endParaRPr lang="en-US">
              <a:solidFill>
                <a:srgbClr val="1F497D"/>
              </a:solidFill>
              <a:latin typeface="Arial"/>
            </a:endParaRPr>
          </a:p>
        </p:txBody>
      </p:sp>
    </p:spTree>
    <p:extLst>
      <p:ext uri="{BB962C8B-B14F-4D97-AF65-F5344CB8AC3E}">
        <p14:creationId xmlns:p14="http://schemas.microsoft.com/office/powerpoint/2010/main" val="35186439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nd Content Slide - Medium Image, Text, Title, Bar">
    <p:spTree>
      <p:nvGrpSpPr>
        <p:cNvPr id="1" name=""/>
        <p:cNvGrpSpPr/>
        <p:nvPr/>
      </p:nvGrpSpPr>
      <p:grpSpPr>
        <a:xfrm>
          <a:off x="0" y="0"/>
          <a:ext cx="0" cy="0"/>
          <a:chOff x="0" y="0"/>
          <a:chExt cx="0" cy="0"/>
        </a:xfrm>
      </p:grpSpPr>
      <p:sp>
        <p:nvSpPr>
          <p:cNvPr id="7" name="Rectangle 6"/>
          <p:cNvSpPr/>
          <p:nvPr userDrawn="1"/>
        </p:nvSpPr>
        <p:spPr>
          <a:xfrm>
            <a:off x="0" y="6590700"/>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srgbClr val="FFFFFF"/>
              </a:solidFill>
              <a:latin typeface="Arial"/>
            </a:endParaRPr>
          </a:p>
        </p:txBody>
      </p:sp>
      <p:sp>
        <p:nvSpPr>
          <p:cNvPr id="2" name="Title 1"/>
          <p:cNvSpPr>
            <a:spLocks noGrp="1"/>
          </p:cNvSpPr>
          <p:nvPr>
            <p:ph type="title"/>
          </p:nvPr>
        </p:nvSpPr>
        <p:spPr>
          <a:xfrm>
            <a:off x="838200" y="98474"/>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solidFill>
                  <a:srgbClr val="1F497D"/>
                </a:solidFill>
                <a:latin typeface="Arial"/>
              </a:rPr>
              <a:pPr/>
              <a:t>‹#›</a:t>
            </a:fld>
            <a:endParaRPr lang="en-US">
              <a:solidFill>
                <a:srgbClr val="1F497D"/>
              </a:solidFill>
              <a:latin typeface="Arial"/>
            </a:endParaRPr>
          </a:p>
        </p:txBody>
      </p:sp>
      <p:sp>
        <p:nvSpPr>
          <p:cNvPr id="4" name="Picture Placeholder 3"/>
          <p:cNvSpPr>
            <a:spLocks noGrp="1"/>
          </p:cNvSpPr>
          <p:nvPr>
            <p:ph type="pic" sz="quarter" idx="13" hasCustomPrompt="1"/>
          </p:nvPr>
        </p:nvSpPr>
        <p:spPr>
          <a:xfrm>
            <a:off x="208717" y="1290869"/>
            <a:ext cx="4975843" cy="512768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a:t>Medium Image</a:t>
            </a:r>
          </a:p>
        </p:txBody>
      </p:sp>
      <p:sp>
        <p:nvSpPr>
          <p:cNvPr id="8" name="Content Placeholder 2"/>
          <p:cNvSpPr>
            <a:spLocks noGrp="1"/>
          </p:cNvSpPr>
          <p:nvPr>
            <p:ph idx="1" hasCustomPrompt="1"/>
          </p:nvPr>
        </p:nvSpPr>
        <p:spPr>
          <a:xfrm>
            <a:off x="5371022" y="1290987"/>
            <a:ext cx="6688121" cy="5127568"/>
          </a:xfrm>
        </p:spPr>
        <p:txBody>
          <a:bodyPr>
            <a:normAutofit/>
          </a:bodyPr>
          <a:lstStyle>
            <a:lvl1pPr>
              <a:defRPr sz="2000" baseline="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medium amount of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0741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nd Content Slide 2 - Medium Image, Text, Title, Bar">
    <p:spTree>
      <p:nvGrpSpPr>
        <p:cNvPr id="1" name=""/>
        <p:cNvGrpSpPr/>
        <p:nvPr/>
      </p:nvGrpSpPr>
      <p:grpSpPr>
        <a:xfrm>
          <a:off x="0" y="0"/>
          <a:ext cx="0" cy="0"/>
          <a:chOff x="0" y="0"/>
          <a:chExt cx="0" cy="0"/>
        </a:xfrm>
      </p:grpSpPr>
      <p:sp>
        <p:nvSpPr>
          <p:cNvPr id="7" name="Rectangle 6"/>
          <p:cNvSpPr/>
          <p:nvPr userDrawn="1"/>
        </p:nvSpPr>
        <p:spPr>
          <a:xfrm>
            <a:off x="0" y="6590700"/>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srgbClr val="FFFFFF"/>
              </a:solidFill>
              <a:latin typeface="Arial"/>
            </a:endParaRPr>
          </a:p>
        </p:txBody>
      </p:sp>
      <p:sp>
        <p:nvSpPr>
          <p:cNvPr id="2" name="Title 1"/>
          <p:cNvSpPr>
            <a:spLocks noGrp="1"/>
          </p:cNvSpPr>
          <p:nvPr>
            <p:ph type="title"/>
          </p:nvPr>
        </p:nvSpPr>
        <p:spPr>
          <a:xfrm>
            <a:off x="838200" y="98474"/>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solidFill>
                  <a:srgbClr val="1F497D"/>
                </a:solidFill>
                <a:latin typeface="Arial"/>
              </a:rPr>
              <a:pPr/>
              <a:t>‹#›</a:t>
            </a:fld>
            <a:endParaRPr lang="en-US">
              <a:solidFill>
                <a:srgbClr val="1F497D"/>
              </a:solidFill>
              <a:latin typeface="Arial"/>
            </a:endParaRPr>
          </a:p>
        </p:txBody>
      </p:sp>
      <p:sp>
        <p:nvSpPr>
          <p:cNvPr id="4" name="Picture Placeholder 3"/>
          <p:cNvSpPr>
            <a:spLocks noGrp="1"/>
          </p:cNvSpPr>
          <p:nvPr>
            <p:ph type="pic" sz="quarter" idx="13" hasCustomPrompt="1"/>
          </p:nvPr>
        </p:nvSpPr>
        <p:spPr>
          <a:xfrm>
            <a:off x="7035645" y="1311318"/>
            <a:ext cx="4975843" cy="512768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a:t>Medium Image</a:t>
            </a:r>
          </a:p>
        </p:txBody>
      </p:sp>
      <p:sp>
        <p:nvSpPr>
          <p:cNvPr id="8" name="Content Placeholder 2"/>
          <p:cNvSpPr>
            <a:spLocks noGrp="1"/>
          </p:cNvSpPr>
          <p:nvPr>
            <p:ph idx="1" hasCustomPrompt="1"/>
          </p:nvPr>
        </p:nvSpPr>
        <p:spPr>
          <a:xfrm>
            <a:off x="177585" y="1311318"/>
            <a:ext cx="6688121" cy="5127568"/>
          </a:xfrm>
        </p:spPr>
        <p:txBody>
          <a:bodyPr>
            <a:normAutofit/>
          </a:bodyPr>
          <a:lstStyle>
            <a:lvl1pPr>
              <a:defRPr sz="2000" baseline="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medium amount of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17796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Slide - Large Image, Title">
    <p:spTree>
      <p:nvGrpSpPr>
        <p:cNvPr id="1" name=""/>
        <p:cNvGrpSpPr/>
        <p:nvPr/>
      </p:nvGrpSpPr>
      <p:grpSpPr>
        <a:xfrm>
          <a:off x="0" y="0"/>
          <a:ext cx="0" cy="0"/>
          <a:chOff x="0" y="0"/>
          <a:chExt cx="0" cy="0"/>
        </a:xfrm>
      </p:grpSpPr>
      <p:sp>
        <p:nvSpPr>
          <p:cNvPr id="6" name="Slide Number Placeholder 5"/>
          <p:cNvSpPr txBox="1">
            <a:spLocks/>
          </p:cNvSpPr>
          <p:nvPr userDrawn="1"/>
        </p:nvSpPr>
        <p:spPr>
          <a:xfrm>
            <a:off x="104775" y="6650830"/>
            <a:ext cx="2743200" cy="138112"/>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z="1200" smtClean="0">
                <a:solidFill>
                  <a:srgbClr val="1F497D"/>
                </a:solidFill>
                <a:latin typeface="Arial"/>
              </a:rPr>
              <a:pPr/>
              <a:t>‹#›</a:t>
            </a:fld>
            <a:endParaRPr lang="en-US" sz="1200">
              <a:solidFill>
                <a:srgbClr val="1F497D"/>
              </a:solidFill>
              <a:latin typeface="Arial"/>
            </a:endParaRPr>
          </a:p>
        </p:txBody>
      </p:sp>
      <p:sp>
        <p:nvSpPr>
          <p:cNvPr id="8" name="Picture Placeholder 3"/>
          <p:cNvSpPr>
            <a:spLocks noGrp="1"/>
          </p:cNvSpPr>
          <p:nvPr>
            <p:ph type="pic" sz="quarter" idx="13" hasCustomPrompt="1"/>
          </p:nvPr>
        </p:nvSpPr>
        <p:spPr>
          <a:xfrm>
            <a:off x="838200" y="1228726"/>
            <a:ext cx="10515600" cy="556021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a:t>Large Image</a:t>
            </a:r>
          </a:p>
        </p:txBody>
      </p:sp>
      <p:sp>
        <p:nvSpPr>
          <p:cNvPr id="5" name="Title 1"/>
          <p:cNvSpPr>
            <a:spLocks noGrp="1"/>
          </p:cNvSpPr>
          <p:nvPr>
            <p:ph type="title"/>
          </p:nvPr>
        </p:nvSpPr>
        <p:spPr>
          <a:xfrm>
            <a:off x="838200" y="98474"/>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Tree>
    <p:extLst>
      <p:ext uri="{BB962C8B-B14F-4D97-AF65-F5344CB8AC3E}">
        <p14:creationId xmlns:p14="http://schemas.microsoft.com/office/powerpoint/2010/main" val="29209340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Slide - Logo, Bar, No Image">
    <p:spTree>
      <p:nvGrpSpPr>
        <p:cNvPr id="1" name=""/>
        <p:cNvGrpSpPr/>
        <p:nvPr/>
      </p:nvGrpSpPr>
      <p:grpSpPr>
        <a:xfrm>
          <a:off x="0" y="0"/>
          <a:ext cx="0" cy="0"/>
          <a:chOff x="0" y="0"/>
          <a:chExt cx="0" cy="0"/>
        </a:xfrm>
      </p:grpSpPr>
      <p:sp>
        <p:nvSpPr>
          <p:cNvPr id="11" name="Rectangle 10"/>
          <p:cNvSpPr/>
          <p:nvPr userDrawn="1"/>
        </p:nvSpPr>
        <p:spPr>
          <a:xfrm>
            <a:off x="0" y="6590700"/>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srgbClr val="FFFFFF"/>
              </a:solidFill>
              <a:latin typeface="Arial"/>
            </a:endParaRP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415" y="5687777"/>
            <a:ext cx="1006412" cy="698380"/>
          </a:xfrm>
          <a:prstGeom prst="rect">
            <a:avLst/>
          </a:prstGeom>
        </p:spPr>
      </p:pic>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solidFill>
                  <a:srgbClr val="1F497D"/>
                </a:solidFill>
                <a:latin typeface="Arial"/>
              </a:rPr>
              <a:pPr/>
              <a:t>‹#›</a:t>
            </a:fld>
            <a:endParaRPr lang="en-US">
              <a:solidFill>
                <a:srgbClr val="1F497D"/>
              </a:solidFill>
              <a:latin typeface="Arial"/>
            </a:endParaRPr>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srgbClr val="FFFFFF"/>
              </a:solidFill>
              <a:latin typeface="Arial"/>
            </a:endParaRPr>
          </a:p>
        </p:txBody>
      </p:sp>
      <p:sp>
        <p:nvSpPr>
          <p:cNvPr id="10" name="Title 1"/>
          <p:cNvSpPr>
            <a:spLocks noGrp="1"/>
          </p:cNvSpPr>
          <p:nvPr>
            <p:ph type="ctrTitle" hasCustomPrompt="1"/>
          </p:nvPr>
        </p:nvSpPr>
        <p:spPr>
          <a:xfrm>
            <a:off x="190500" y="609998"/>
            <a:ext cx="11811000" cy="894952"/>
          </a:xfrm>
        </p:spPr>
        <p:txBody>
          <a:bodyPr anchor="ctr">
            <a:normAutofit/>
          </a:bodyPr>
          <a:lstStyle>
            <a:lvl1pPr algn="l">
              <a:defRPr sz="2800" i="1" baseline="0">
                <a:solidFill>
                  <a:schemeClr val="bg1"/>
                </a:solidFill>
                <a:latin typeface="Times New Roman" panose="02020603050405020304" pitchFamily="18" charset="0"/>
                <a:cs typeface="Times New Roman" panose="02020603050405020304" pitchFamily="18" charset="0"/>
              </a:defRPr>
            </a:lvl1pPr>
          </a:lstStyle>
          <a:p>
            <a:r>
              <a:rPr lang="en-US"/>
              <a:t>Section Divider No Image</a:t>
            </a:r>
          </a:p>
        </p:txBody>
      </p:sp>
    </p:spTree>
    <p:extLst>
      <p:ext uri="{BB962C8B-B14F-4D97-AF65-F5344CB8AC3E}">
        <p14:creationId xmlns:p14="http://schemas.microsoft.com/office/powerpoint/2010/main" val="20059720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Slide - Logo, Bar, Image">
    <p:spTree>
      <p:nvGrpSpPr>
        <p:cNvPr id="1" name=""/>
        <p:cNvGrpSpPr/>
        <p:nvPr/>
      </p:nvGrpSpPr>
      <p:grpSpPr>
        <a:xfrm>
          <a:off x="0" y="0"/>
          <a:ext cx="0" cy="0"/>
          <a:chOff x="0" y="0"/>
          <a:chExt cx="0" cy="0"/>
        </a:xfrm>
      </p:grpSpPr>
      <p:sp>
        <p:nvSpPr>
          <p:cNvPr id="12" name="Rectangle 11"/>
          <p:cNvSpPr/>
          <p:nvPr userDrawn="1"/>
        </p:nvSpPr>
        <p:spPr>
          <a:xfrm>
            <a:off x="0" y="6590700"/>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srgbClr val="FFFFFF"/>
              </a:solidFill>
              <a:latin typeface="Arial"/>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415" y="5687777"/>
            <a:ext cx="1006412" cy="698380"/>
          </a:xfrm>
          <a:prstGeom prst="rect">
            <a:avLst/>
          </a:prstGeom>
        </p:spPr>
      </p:pic>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solidFill>
                  <a:srgbClr val="1F497D"/>
                </a:solidFill>
                <a:latin typeface="Arial"/>
              </a:rPr>
              <a:pPr/>
              <a:t>‹#›</a:t>
            </a:fld>
            <a:endParaRPr lang="en-US">
              <a:solidFill>
                <a:srgbClr val="1F497D"/>
              </a:solidFill>
              <a:latin typeface="Arial"/>
            </a:endParaRPr>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srgbClr val="FFFFFF"/>
              </a:solidFill>
              <a:latin typeface="Arial"/>
            </a:endParaRPr>
          </a:p>
        </p:txBody>
      </p:sp>
      <p:sp>
        <p:nvSpPr>
          <p:cNvPr id="10" name="Title 1"/>
          <p:cNvSpPr>
            <a:spLocks noGrp="1"/>
          </p:cNvSpPr>
          <p:nvPr>
            <p:ph type="ctrTitle" hasCustomPrompt="1"/>
          </p:nvPr>
        </p:nvSpPr>
        <p:spPr>
          <a:xfrm>
            <a:off x="190500" y="609998"/>
            <a:ext cx="11811000" cy="894952"/>
          </a:xfrm>
        </p:spPr>
        <p:txBody>
          <a:bodyPr anchor="ctr">
            <a:normAutofit/>
          </a:bodyPr>
          <a:lstStyle>
            <a:lvl1pPr algn="l">
              <a:defRPr sz="2800" i="1">
                <a:solidFill>
                  <a:schemeClr val="bg1"/>
                </a:solidFill>
                <a:latin typeface="Times New Roman" panose="02020603050405020304" pitchFamily="18" charset="0"/>
                <a:cs typeface="Times New Roman" panose="02020603050405020304" pitchFamily="18" charset="0"/>
              </a:defRPr>
            </a:lvl1pPr>
          </a:lstStyle>
          <a:p>
            <a:r>
              <a:rPr lang="en-US"/>
              <a:t>Section Divider Image</a:t>
            </a:r>
          </a:p>
        </p:txBody>
      </p:sp>
      <p:sp>
        <p:nvSpPr>
          <p:cNvPr id="11" name="Picture Placeholder 3"/>
          <p:cNvSpPr>
            <a:spLocks noGrp="1"/>
          </p:cNvSpPr>
          <p:nvPr>
            <p:ph type="pic" sz="quarter" idx="13"/>
          </p:nvPr>
        </p:nvSpPr>
        <p:spPr>
          <a:xfrm>
            <a:off x="0" y="1574011"/>
            <a:ext cx="12192000" cy="3829001"/>
          </a:xfrm>
          <a:effectLst>
            <a:outerShdw blurRad="50800" dist="38100" dir="2700000" algn="tl" rotWithShape="0">
              <a:prstClr val="black">
                <a:alpha val="40000"/>
              </a:prstClr>
            </a:outerShdw>
          </a:effectLst>
        </p:spPr>
        <p:txBody>
          <a:bodyPr/>
          <a:lstStyle>
            <a:lvl1pPr>
              <a:defRPr>
                <a:solidFill>
                  <a:srgbClr val="778591"/>
                </a:solidFill>
              </a:defRPr>
            </a:lvl1pPr>
          </a:lstStyle>
          <a:p>
            <a:endParaRPr lang="en-US"/>
          </a:p>
        </p:txBody>
      </p:sp>
    </p:spTree>
    <p:extLst>
      <p:ext uri="{BB962C8B-B14F-4D97-AF65-F5344CB8AC3E}">
        <p14:creationId xmlns:p14="http://schemas.microsoft.com/office/powerpoint/2010/main" val="19542458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Cover Slide - Lighthouse, Mountains, Full Logo, Title and Sub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634456" y="3235766"/>
            <a:ext cx="5865181" cy="713497"/>
          </a:xfrm>
        </p:spPr>
        <p:txBody>
          <a:bodyPr anchor="ctr">
            <a:normAutofit/>
          </a:bodyPr>
          <a:lstStyle>
            <a:lvl1pPr algn="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Subtitle 2"/>
          <p:cNvSpPr>
            <a:spLocks noGrp="1"/>
          </p:cNvSpPr>
          <p:nvPr>
            <p:ph type="subTitle" idx="1" hasCustomPrompt="1"/>
          </p:nvPr>
        </p:nvSpPr>
        <p:spPr>
          <a:xfrm>
            <a:off x="7010505" y="2928394"/>
            <a:ext cx="4489143" cy="614779"/>
          </a:xfrm>
        </p:spPr>
        <p:txBody>
          <a:bodyPr anchor="ctr">
            <a:normAutofit/>
          </a:bodyPr>
          <a:lstStyle>
            <a:lvl1pPr marL="0" indent="0" algn="r">
              <a:buNone/>
              <a:defRPr sz="200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Master subtitle style (date)</a:t>
            </a:r>
          </a:p>
        </p:txBody>
      </p:sp>
    </p:spTree>
    <p:extLst>
      <p:ext uri="{BB962C8B-B14F-4D97-AF65-F5344CB8AC3E}">
        <p14:creationId xmlns:p14="http://schemas.microsoft.com/office/powerpoint/2010/main" val="35748656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Content Slide - Title, Short Text, Logo, Bar">
    <p:spTree>
      <p:nvGrpSpPr>
        <p:cNvPr id="1" name=""/>
        <p:cNvGrpSpPr/>
        <p:nvPr/>
      </p:nvGrpSpPr>
      <p:grpSpPr>
        <a:xfrm>
          <a:off x="0" y="0"/>
          <a:ext cx="0" cy="0"/>
          <a:chOff x="0" y="0"/>
          <a:chExt cx="0" cy="0"/>
        </a:xfrm>
      </p:grpSpPr>
      <p:sp>
        <p:nvSpPr>
          <p:cNvPr id="7" name="Rectangle 6"/>
          <p:cNvSpPr/>
          <p:nvPr userDrawn="1"/>
        </p:nvSpPr>
        <p:spPr>
          <a:xfrm>
            <a:off x="0" y="659067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srgbClr val="FFFFFF"/>
              </a:solidFill>
              <a:latin typeface="Arial"/>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415" y="5687777"/>
            <a:ext cx="1006412" cy="698380"/>
          </a:xfrm>
          <a:prstGeom prst="rect">
            <a:avLst/>
          </a:prstGeom>
        </p:spPr>
      </p:pic>
      <p:sp>
        <p:nvSpPr>
          <p:cNvPr id="2" name="Title 1"/>
          <p:cNvSpPr>
            <a:spLocks noGrp="1"/>
          </p:cNvSpPr>
          <p:nvPr>
            <p:ph type="title"/>
          </p:nvPr>
        </p:nvSpPr>
        <p:spPr>
          <a:xfrm>
            <a:off x="838200" y="9844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228734"/>
            <a:ext cx="10515600" cy="5019673"/>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solidFill>
                  <a:srgbClr val="1F497D"/>
                </a:solidFill>
                <a:latin typeface="Arial"/>
              </a:rPr>
              <a:pPr/>
              <a:t>‹#›</a:t>
            </a:fld>
            <a:endParaRPr lang="en-US">
              <a:solidFill>
                <a:srgbClr val="1F497D"/>
              </a:solidFill>
              <a:latin typeface="Arial"/>
            </a:endParaRPr>
          </a:p>
        </p:txBody>
      </p:sp>
    </p:spTree>
    <p:extLst>
      <p:ext uri="{BB962C8B-B14F-4D97-AF65-F5344CB8AC3E}">
        <p14:creationId xmlns:p14="http://schemas.microsoft.com/office/powerpoint/2010/main" val="18364660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Slide - Pottery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7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srgbClr val="FFFFFF"/>
              </a:solidFill>
              <a:latin typeface="Arial"/>
            </a:endParaRP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415" y="5687777"/>
            <a:ext cx="1006412" cy="69838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1832"/>
            <a:ext cx="12192000" cy="1333500"/>
          </a:xfrm>
          <a:prstGeom prst="rect">
            <a:avLst/>
          </a:prstGeom>
        </p:spPr>
      </p:pic>
      <p:sp>
        <p:nvSpPr>
          <p:cNvPr id="2" name="Title 1"/>
          <p:cNvSpPr>
            <a:spLocks noGrp="1"/>
          </p:cNvSpPr>
          <p:nvPr>
            <p:ph type="title"/>
          </p:nvPr>
        </p:nvSpPr>
        <p:spPr>
          <a:xfrm>
            <a:off x="1238262" y="229937"/>
            <a:ext cx="7372351"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7"/>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solidFill>
                  <a:srgbClr val="1F497D"/>
                </a:solidFill>
                <a:latin typeface="Arial"/>
              </a:rPr>
              <a:pPr/>
              <a:t>‹#›</a:t>
            </a:fld>
            <a:endParaRPr lang="en-US">
              <a:solidFill>
                <a:srgbClr val="1F497D"/>
              </a:solidFill>
              <a:latin typeface="Arial"/>
            </a:endParaRPr>
          </a:p>
        </p:txBody>
      </p:sp>
      <p:sp>
        <p:nvSpPr>
          <p:cNvPr id="10" name="Subtitle 2"/>
          <p:cNvSpPr>
            <a:spLocks noGrp="1"/>
          </p:cNvSpPr>
          <p:nvPr>
            <p:ph type="subTitle" idx="13"/>
          </p:nvPr>
        </p:nvSpPr>
        <p:spPr>
          <a:xfrm>
            <a:off x="1238262" y="577603"/>
            <a:ext cx="7372351"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1637942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Slide - Pharma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1333500"/>
          </a:xfrm>
          <a:prstGeom prst="rect">
            <a:avLst/>
          </a:prstGeom>
        </p:spPr>
      </p:pic>
      <p:sp>
        <p:nvSpPr>
          <p:cNvPr id="11" name="Rectangle 10"/>
          <p:cNvSpPr/>
          <p:nvPr userDrawn="1"/>
        </p:nvSpPr>
        <p:spPr>
          <a:xfrm>
            <a:off x="0" y="659067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srgbClr val="FFFFFF"/>
              </a:solidFill>
              <a:latin typeface="Arial"/>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415" y="5687777"/>
            <a:ext cx="1006412" cy="698380"/>
          </a:xfrm>
          <a:prstGeom prst="rect">
            <a:avLst/>
          </a:prstGeom>
        </p:spPr>
      </p:pic>
      <p:sp>
        <p:nvSpPr>
          <p:cNvPr id="2" name="Title 1"/>
          <p:cNvSpPr>
            <a:spLocks noGrp="1"/>
          </p:cNvSpPr>
          <p:nvPr>
            <p:ph type="title"/>
          </p:nvPr>
        </p:nvSpPr>
        <p:spPr>
          <a:xfrm>
            <a:off x="1514487" y="201362"/>
            <a:ext cx="7067551"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7"/>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solidFill>
                  <a:srgbClr val="1F497D"/>
                </a:solidFill>
                <a:latin typeface="Arial"/>
              </a:rPr>
              <a:pPr/>
              <a:t>‹#›</a:t>
            </a:fld>
            <a:endParaRPr lang="en-US">
              <a:solidFill>
                <a:srgbClr val="1F497D"/>
              </a:solidFill>
              <a:latin typeface="Arial"/>
            </a:endParaRPr>
          </a:p>
        </p:txBody>
      </p:sp>
      <p:sp>
        <p:nvSpPr>
          <p:cNvPr id="10" name="Subtitle 2"/>
          <p:cNvSpPr>
            <a:spLocks noGrp="1"/>
          </p:cNvSpPr>
          <p:nvPr>
            <p:ph type="subTitle" idx="13"/>
          </p:nvPr>
        </p:nvSpPr>
        <p:spPr>
          <a:xfrm>
            <a:off x="1514487" y="549044"/>
            <a:ext cx="7067551"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2022871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Slide - Mtns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7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srgbClr val="FFFFFF"/>
              </a:solidFill>
              <a:latin typeface="Arial"/>
            </a:endParaRP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415" y="5687777"/>
            <a:ext cx="1006412" cy="69838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1333500"/>
          </a:xfrm>
          <a:prstGeom prst="rect">
            <a:avLst/>
          </a:prstGeom>
        </p:spPr>
      </p:pic>
      <p:sp>
        <p:nvSpPr>
          <p:cNvPr id="2" name="Title 1"/>
          <p:cNvSpPr>
            <a:spLocks noGrp="1"/>
          </p:cNvSpPr>
          <p:nvPr>
            <p:ph type="title"/>
          </p:nvPr>
        </p:nvSpPr>
        <p:spPr>
          <a:xfrm>
            <a:off x="1057287" y="205234"/>
            <a:ext cx="6029327"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7"/>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solidFill>
                  <a:srgbClr val="1F497D"/>
                </a:solidFill>
                <a:latin typeface="Arial"/>
              </a:rPr>
              <a:pPr/>
              <a:t>‹#›</a:t>
            </a:fld>
            <a:endParaRPr lang="en-US">
              <a:solidFill>
                <a:srgbClr val="1F497D"/>
              </a:solidFill>
              <a:latin typeface="Arial"/>
            </a:endParaRPr>
          </a:p>
        </p:txBody>
      </p:sp>
      <p:sp>
        <p:nvSpPr>
          <p:cNvPr id="10" name="Subtitle 2"/>
          <p:cNvSpPr>
            <a:spLocks noGrp="1"/>
          </p:cNvSpPr>
          <p:nvPr>
            <p:ph type="subTitle" idx="13"/>
          </p:nvPr>
        </p:nvSpPr>
        <p:spPr>
          <a:xfrm>
            <a:off x="1057276" y="563481"/>
            <a:ext cx="6029325"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40048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Pottery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700"/>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srgbClr val="FFFFFF"/>
              </a:solidFill>
              <a:latin typeface="Arial"/>
            </a:endParaRP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415" y="5687777"/>
            <a:ext cx="1006412" cy="69838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1832"/>
            <a:ext cx="12192000" cy="1333500"/>
          </a:xfrm>
          <a:prstGeom prst="rect">
            <a:avLst/>
          </a:prstGeom>
        </p:spPr>
      </p:pic>
      <p:sp>
        <p:nvSpPr>
          <p:cNvPr id="2" name="Title 1"/>
          <p:cNvSpPr>
            <a:spLocks noGrp="1"/>
          </p:cNvSpPr>
          <p:nvPr>
            <p:ph type="title"/>
          </p:nvPr>
        </p:nvSpPr>
        <p:spPr>
          <a:xfrm>
            <a:off x="1238281" y="229937"/>
            <a:ext cx="7372351"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7"/>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solidFill>
                  <a:srgbClr val="1F497D"/>
                </a:solidFill>
                <a:latin typeface="Arial"/>
              </a:rPr>
              <a:pPr/>
              <a:t>‹#›</a:t>
            </a:fld>
            <a:endParaRPr lang="en-US">
              <a:solidFill>
                <a:srgbClr val="1F497D"/>
              </a:solidFill>
              <a:latin typeface="Arial"/>
            </a:endParaRPr>
          </a:p>
        </p:txBody>
      </p:sp>
      <p:sp>
        <p:nvSpPr>
          <p:cNvPr id="10" name="Subtitle 2"/>
          <p:cNvSpPr>
            <a:spLocks noGrp="1"/>
          </p:cNvSpPr>
          <p:nvPr>
            <p:ph type="subTitle" idx="13"/>
          </p:nvPr>
        </p:nvSpPr>
        <p:spPr>
          <a:xfrm>
            <a:off x="1238281" y="577603"/>
            <a:ext cx="7372351"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430667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Slide - Seaport Industrial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1581"/>
            <a:ext cx="12192000" cy="1333500"/>
          </a:xfrm>
          <a:prstGeom prst="rect">
            <a:avLst/>
          </a:prstGeom>
        </p:spPr>
      </p:pic>
      <p:sp>
        <p:nvSpPr>
          <p:cNvPr id="11" name="Rectangle 10"/>
          <p:cNvSpPr/>
          <p:nvPr userDrawn="1"/>
        </p:nvSpPr>
        <p:spPr>
          <a:xfrm>
            <a:off x="0" y="659067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srgbClr val="FFFFFF"/>
              </a:solidFill>
              <a:latin typeface="Arial"/>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415" y="5687777"/>
            <a:ext cx="1006412" cy="698380"/>
          </a:xfrm>
          <a:prstGeom prst="rect">
            <a:avLst/>
          </a:prstGeom>
        </p:spPr>
      </p:pic>
      <p:sp>
        <p:nvSpPr>
          <p:cNvPr id="2" name="Title 1"/>
          <p:cNvSpPr>
            <a:spLocks noGrp="1"/>
          </p:cNvSpPr>
          <p:nvPr>
            <p:ph type="title"/>
          </p:nvPr>
        </p:nvSpPr>
        <p:spPr>
          <a:xfrm>
            <a:off x="1199323" y="205234"/>
            <a:ext cx="6195776"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7"/>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solidFill>
                  <a:srgbClr val="1F497D"/>
                </a:solidFill>
                <a:latin typeface="Arial"/>
              </a:rPr>
              <a:pPr/>
              <a:t>‹#›</a:t>
            </a:fld>
            <a:endParaRPr lang="en-US">
              <a:solidFill>
                <a:srgbClr val="1F497D"/>
              </a:solidFill>
              <a:latin typeface="Arial"/>
            </a:endParaRPr>
          </a:p>
        </p:txBody>
      </p:sp>
      <p:sp>
        <p:nvSpPr>
          <p:cNvPr id="10" name="Subtitle 2"/>
          <p:cNvSpPr>
            <a:spLocks noGrp="1"/>
          </p:cNvSpPr>
          <p:nvPr>
            <p:ph type="subTitle" idx="13"/>
          </p:nvPr>
        </p:nvSpPr>
        <p:spPr>
          <a:xfrm>
            <a:off x="1199337" y="563481"/>
            <a:ext cx="6195775"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790827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Slide - Coast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7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srgbClr val="FFFFFF"/>
              </a:solidFill>
              <a:latin typeface="Arial"/>
            </a:endParaRP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415" y="5687777"/>
            <a:ext cx="1006412" cy="69838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1333500"/>
          </a:xfrm>
          <a:prstGeom prst="rect">
            <a:avLst/>
          </a:prstGeom>
        </p:spPr>
      </p:pic>
      <p:sp>
        <p:nvSpPr>
          <p:cNvPr id="2" name="Title 1"/>
          <p:cNvSpPr>
            <a:spLocks noGrp="1"/>
          </p:cNvSpPr>
          <p:nvPr>
            <p:ph type="title"/>
          </p:nvPr>
        </p:nvSpPr>
        <p:spPr>
          <a:xfrm>
            <a:off x="1057277" y="205234"/>
            <a:ext cx="6267451"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7"/>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solidFill>
                  <a:srgbClr val="1F497D"/>
                </a:solidFill>
                <a:latin typeface="Arial"/>
              </a:rPr>
              <a:pPr/>
              <a:t>‹#›</a:t>
            </a:fld>
            <a:endParaRPr lang="en-US">
              <a:solidFill>
                <a:srgbClr val="1F497D"/>
              </a:solidFill>
              <a:latin typeface="Arial"/>
            </a:endParaRPr>
          </a:p>
        </p:txBody>
      </p:sp>
      <p:sp>
        <p:nvSpPr>
          <p:cNvPr id="10" name="Subtitle 2"/>
          <p:cNvSpPr>
            <a:spLocks noGrp="1"/>
          </p:cNvSpPr>
          <p:nvPr>
            <p:ph type="subTitle" idx="13"/>
          </p:nvPr>
        </p:nvSpPr>
        <p:spPr>
          <a:xfrm>
            <a:off x="1057277" y="563481"/>
            <a:ext cx="6267451"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576555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Slide - Aviation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1333500"/>
          </a:xfrm>
          <a:prstGeom prst="rect">
            <a:avLst/>
          </a:prstGeom>
        </p:spPr>
      </p:pic>
      <p:sp>
        <p:nvSpPr>
          <p:cNvPr id="11" name="Rectangle 10"/>
          <p:cNvSpPr/>
          <p:nvPr userDrawn="1"/>
        </p:nvSpPr>
        <p:spPr>
          <a:xfrm>
            <a:off x="0" y="659067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srgbClr val="FFFFFF"/>
              </a:solidFill>
              <a:latin typeface="Arial"/>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415" y="5687777"/>
            <a:ext cx="1006412" cy="698380"/>
          </a:xfrm>
          <a:prstGeom prst="rect">
            <a:avLst/>
          </a:prstGeom>
        </p:spPr>
      </p:pic>
      <p:sp>
        <p:nvSpPr>
          <p:cNvPr id="2" name="Title 1"/>
          <p:cNvSpPr>
            <a:spLocks noGrp="1"/>
          </p:cNvSpPr>
          <p:nvPr>
            <p:ph type="title"/>
          </p:nvPr>
        </p:nvSpPr>
        <p:spPr>
          <a:xfrm>
            <a:off x="1057276" y="205234"/>
            <a:ext cx="7323245"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7"/>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solidFill>
                  <a:srgbClr val="1F497D"/>
                </a:solidFill>
                <a:latin typeface="Arial"/>
              </a:rPr>
              <a:pPr/>
              <a:t>‹#›</a:t>
            </a:fld>
            <a:endParaRPr lang="en-US">
              <a:solidFill>
                <a:srgbClr val="1F497D"/>
              </a:solidFill>
              <a:latin typeface="Arial"/>
            </a:endParaRPr>
          </a:p>
        </p:txBody>
      </p:sp>
      <p:sp>
        <p:nvSpPr>
          <p:cNvPr id="10" name="Subtitle 2"/>
          <p:cNvSpPr>
            <a:spLocks noGrp="1"/>
          </p:cNvSpPr>
          <p:nvPr>
            <p:ph type="subTitle" idx="13"/>
          </p:nvPr>
        </p:nvSpPr>
        <p:spPr>
          <a:xfrm>
            <a:off x="1057276" y="563481"/>
            <a:ext cx="7323245"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900823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Slide - Manufacturing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1333500"/>
          </a:xfrm>
          <a:prstGeom prst="rect">
            <a:avLst/>
          </a:prstGeom>
        </p:spPr>
      </p:pic>
      <p:sp>
        <p:nvSpPr>
          <p:cNvPr id="11" name="Rectangle 10"/>
          <p:cNvSpPr/>
          <p:nvPr userDrawn="1"/>
        </p:nvSpPr>
        <p:spPr>
          <a:xfrm>
            <a:off x="0" y="659067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srgbClr val="FFFFFF"/>
              </a:solidFill>
              <a:latin typeface="Arial"/>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415" y="5687777"/>
            <a:ext cx="1006412" cy="698380"/>
          </a:xfrm>
          <a:prstGeom prst="rect">
            <a:avLst/>
          </a:prstGeom>
        </p:spPr>
      </p:pic>
      <p:sp>
        <p:nvSpPr>
          <p:cNvPr id="2" name="Title 1"/>
          <p:cNvSpPr>
            <a:spLocks noGrp="1"/>
          </p:cNvSpPr>
          <p:nvPr>
            <p:ph type="title"/>
          </p:nvPr>
        </p:nvSpPr>
        <p:spPr>
          <a:xfrm>
            <a:off x="1221879" y="205234"/>
            <a:ext cx="6449951"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7"/>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solidFill>
                  <a:srgbClr val="1F497D"/>
                </a:solidFill>
                <a:latin typeface="Arial"/>
              </a:rPr>
              <a:pPr/>
              <a:t>‹#›</a:t>
            </a:fld>
            <a:endParaRPr lang="en-US">
              <a:solidFill>
                <a:srgbClr val="1F497D"/>
              </a:solidFill>
              <a:latin typeface="Arial"/>
            </a:endParaRPr>
          </a:p>
        </p:txBody>
      </p:sp>
      <p:sp>
        <p:nvSpPr>
          <p:cNvPr id="10" name="Subtitle 2"/>
          <p:cNvSpPr>
            <a:spLocks noGrp="1"/>
          </p:cNvSpPr>
          <p:nvPr>
            <p:ph type="subTitle" idx="13"/>
          </p:nvPr>
        </p:nvSpPr>
        <p:spPr>
          <a:xfrm>
            <a:off x="1221879" y="563481"/>
            <a:ext cx="6449951"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6891196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Slide - Manufacturing 2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1333500"/>
          </a:xfrm>
          <a:prstGeom prst="rect">
            <a:avLst/>
          </a:prstGeom>
        </p:spPr>
      </p:pic>
      <p:sp>
        <p:nvSpPr>
          <p:cNvPr id="11" name="Rectangle 10"/>
          <p:cNvSpPr/>
          <p:nvPr userDrawn="1"/>
        </p:nvSpPr>
        <p:spPr>
          <a:xfrm>
            <a:off x="0" y="659067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srgbClr val="FFFFFF"/>
              </a:solidFill>
              <a:latin typeface="Arial"/>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415" y="5687777"/>
            <a:ext cx="1006412" cy="698380"/>
          </a:xfrm>
          <a:prstGeom prst="rect">
            <a:avLst/>
          </a:prstGeom>
        </p:spPr>
      </p:pic>
      <p:sp>
        <p:nvSpPr>
          <p:cNvPr id="2" name="Title 1"/>
          <p:cNvSpPr>
            <a:spLocks noGrp="1"/>
          </p:cNvSpPr>
          <p:nvPr>
            <p:ph type="title"/>
          </p:nvPr>
        </p:nvSpPr>
        <p:spPr>
          <a:xfrm>
            <a:off x="1633348" y="159510"/>
            <a:ext cx="7181469"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7"/>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solidFill>
                  <a:srgbClr val="1F497D"/>
                </a:solidFill>
                <a:latin typeface="Arial"/>
              </a:rPr>
              <a:pPr/>
              <a:t>‹#›</a:t>
            </a:fld>
            <a:endParaRPr lang="en-US">
              <a:solidFill>
                <a:srgbClr val="1F497D"/>
              </a:solidFill>
              <a:latin typeface="Arial"/>
            </a:endParaRPr>
          </a:p>
        </p:txBody>
      </p:sp>
      <p:sp>
        <p:nvSpPr>
          <p:cNvPr id="10" name="Subtitle 2"/>
          <p:cNvSpPr>
            <a:spLocks noGrp="1"/>
          </p:cNvSpPr>
          <p:nvPr>
            <p:ph type="subTitle" idx="13"/>
          </p:nvPr>
        </p:nvSpPr>
        <p:spPr>
          <a:xfrm>
            <a:off x="1633348" y="517761"/>
            <a:ext cx="7181469"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0981067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Content Slide - Title, Long Text, Bar">
    <p:spTree>
      <p:nvGrpSpPr>
        <p:cNvPr id="1" name=""/>
        <p:cNvGrpSpPr/>
        <p:nvPr/>
      </p:nvGrpSpPr>
      <p:grpSpPr>
        <a:xfrm>
          <a:off x="0" y="0"/>
          <a:ext cx="0" cy="0"/>
          <a:chOff x="0" y="0"/>
          <a:chExt cx="0" cy="0"/>
        </a:xfrm>
      </p:grpSpPr>
      <p:sp>
        <p:nvSpPr>
          <p:cNvPr id="12" name="Rectangle 11"/>
          <p:cNvSpPr/>
          <p:nvPr userDrawn="1"/>
        </p:nvSpPr>
        <p:spPr>
          <a:xfrm>
            <a:off x="0" y="659067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srgbClr val="FFFFFF"/>
              </a:solidFill>
              <a:latin typeface="Arial"/>
            </a:endParaRPr>
          </a:p>
        </p:txBody>
      </p:sp>
      <p:sp>
        <p:nvSpPr>
          <p:cNvPr id="2" name="Title 1"/>
          <p:cNvSpPr>
            <a:spLocks noGrp="1"/>
          </p:cNvSpPr>
          <p:nvPr>
            <p:ph type="title"/>
          </p:nvPr>
        </p:nvSpPr>
        <p:spPr>
          <a:xfrm>
            <a:off x="838200" y="9844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228734"/>
            <a:ext cx="10515600" cy="5019673"/>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pPr lvl="0"/>
            <a:r>
              <a:rPr lang="en-US"/>
              <a:t>Text slide – long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solidFill>
                  <a:srgbClr val="1F497D"/>
                </a:solidFill>
                <a:latin typeface="Arial"/>
              </a:rPr>
              <a:pPr/>
              <a:t>‹#›</a:t>
            </a:fld>
            <a:endParaRPr lang="en-US">
              <a:solidFill>
                <a:srgbClr val="1F497D"/>
              </a:solidFill>
              <a:latin typeface="Arial"/>
            </a:endParaRPr>
          </a:p>
        </p:txBody>
      </p:sp>
    </p:spTree>
    <p:extLst>
      <p:ext uri="{BB962C8B-B14F-4D97-AF65-F5344CB8AC3E}">
        <p14:creationId xmlns:p14="http://schemas.microsoft.com/office/powerpoint/2010/main" val="7065979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Slide - Title, Small Chart, Logo, Bar">
    <p:spTree>
      <p:nvGrpSpPr>
        <p:cNvPr id="1" name=""/>
        <p:cNvGrpSpPr/>
        <p:nvPr/>
      </p:nvGrpSpPr>
      <p:grpSpPr>
        <a:xfrm>
          <a:off x="0" y="0"/>
          <a:ext cx="0" cy="0"/>
          <a:chOff x="0" y="0"/>
          <a:chExt cx="0" cy="0"/>
        </a:xfrm>
      </p:grpSpPr>
      <p:sp>
        <p:nvSpPr>
          <p:cNvPr id="11" name="Rectangle 10"/>
          <p:cNvSpPr/>
          <p:nvPr userDrawn="1"/>
        </p:nvSpPr>
        <p:spPr>
          <a:xfrm>
            <a:off x="0" y="659067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srgbClr val="FFFFFF"/>
              </a:solidFill>
              <a:latin typeface="Arial"/>
            </a:endParaRP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415" y="5687777"/>
            <a:ext cx="1006412" cy="698380"/>
          </a:xfrm>
          <a:prstGeom prst="rect">
            <a:avLst/>
          </a:prstGeom>
        </p:spPr>
      </p:pic>
      <p:sp>
        <p:nvSpPr>
          <p:cNvPr id="2" name="Title 1"/>
          <p:cNvSpPr>
            <a:spLocks noGrp="1"/>
          </p:cNvSpPr>
          <p:nvPr>
            <p:ph type="title"/>
          </p:nvPr>
        </p:nvSpPr>
        <p:spPr>
          <a:xfrm>
            <a:off x="838200" y="9844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solidFill>
                  <a:srgbClr val="1F497D"/>
                </a:solidFill>
                <a:latin typeface="Arial"/>
              </a:rPr>
              <a:pPr/>
              <a:t>‹#›</a:t>
            </a:fld>
            <a:endParaRPr lang="en-US">
              <a:solidFill>
                <a:srgbClr val="1F497D"/>
              </a:solidFill>
              <a:latin typeface="Arial"/>
            </a:endParaRPr>
          </a:p>
        </p:txBody>
      </p:sp>
      <p:sp>
        <p:nvSpPr>
          <p:cNvPr id="5" name="Chart Placeholder 4"/>
          <p:cNvSpPr>
            <a:spLocks noGrp="1"/>
          </p:cNvSpPr>
          <p:nvPr>
            <p:ph type="chart" sz="quarter" idx="13" hasCustomPrompt="1"/>
          </p:nvPr>
        </p:nvSpPr>
        <p:spPr>
          <a:xfrm>
            <a:off x="838200" y="1228727"/>
            <a:ext cx="10515600" cy="4174280"/>
          </a:xfrm>
        </p:spPr>
        <p:txBody>
          <a:bodyPr/>
          <a:lstStyle>
            <a:lvl1pPr>
              <a:defRPr>
                <a:solidFill>
                  <a:srgbClr val="778591"/>
                </a:solidFill>
              </a:defRPr>
            </a:lvl1pPr>
          </a:lstStyle>
          <a:p>
            <a:r>
              <a:rPr lang="en-US"/>
              <a:t>Small Chart</a:t>
            </a:r>
          </a:p>
        </p:txBody>
      </p:sp>
    </p:spTree>
    <p:extLst>
      <p:ext uri="{BB962C8B-B14F-4D97-AF65-F5344CB8AC3E}">
        <p14:creationId xmlns:p14="http://schemas.microsoft.com/office/powerpoint/2010/main" val="39562426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Slide - Title, Large Chart, Bar">
    <p:spTree>
      <p:nvGrpSpPr>
        <p:cNvPr id="1" name=""/>
        <p:cNvGrpSpPr/>
        <p:nvPr/>
      </p:nvGrpSpPr>
      <p:grpSpPr>
        <a:xfrm>
          <a:off x="0" y="0"/>
          <a:ext cx="0" cy="0"/>
          <a:chOff x="0" y="0"/>
          <a:chExt cx="0" cy="0"/>
        </a:xfrm>
      </p:grpSpPr>
      <p:sp>
        <p:nvSpPr>
          <p:cNvPr id="11" name="Rectangle 10"/>
          <p:cNvSpPr/>
          <p:nvPr userDrawn="1"/>
        </p:nvSpPr>
        <p:spPr>
          <a:xfrm>
            <a:off x="0" y="659067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srgbClr val="FFFFFF"/>
              </a:solidFill>
              <a:latin typeface="Arial"/>
            </a:endParaRPr>
          </a:p>
        </p:txBody>
      </p:sp>
      <p:sp>
        <p:nvSpPr>
          <p:cNvPr id="2" name="Title 1"/>
          <p:cNvSpPr>
            <a:spLocks noGrp="1"/>
          </p:cNvSpPr>
          <p:nvPr>
            <p:ph type="title"/>
          </p:nvPr>
        </p:nvSpPr>
        <p:spPr>
          <a:xfrm>
            <a:off x="838200" y="9844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solidFill>
                  <a:srgbClr val="1F497D"/>
                </a:solidFill>
                <a:latin typeface="Arial"/>
              </a:rPr>
              <a:pPr/>
              <a:t>‹#›</a:t>
            </a:fld>
            <a:endParaRPr lang="en-US">
              <a:solidFill>
                <a:srgbClr val="1F497D"/>
              </a:solidFill>
              <a:latin typeface="Arial"/>
            </a:endParaRPr>
          </a:p>
        </p:txBody>
      </p:sp>
      <p:sp>
        <p:nvSpPr>
          <p:cNvPr id="9" name="Chart Placeholder 4"/>
          <p:cNvSpPr>
            <a:spLocks noGrp="1"/>
          </p:cNvSpPr>
          <p:nvPr>
            <p:ph type="chart" sz="quarter" idx="13" hasCustomPrompt="1"/>
          </p:nvPr>
        </p:nvSpPr>
        <p:spPr>
          <a:xfrm>
            <a:off x="838200" y="1228731"/>
            <a:ext cx="10515600" cy="5172073"/>
          </a:xfrm>
        </p:spPr>
        <p:txBody>
          <a:bodyPr/>
          <a:lstStyle>
            <a:lvl1pPr>
              <a:defRPr>
                <a:solidFill>
                  <a:srgbClr val="778591"/>
                </a:solidFill>
              </a:defRPr>
            </a:lvl1pPr>
          </a:lstStyle>
          <a:p>
            <a:r>
              <a:rPr lang="en-US"/>
              <a:t>Large Chart</a:t>
            </a:r>
          </a:p>
        </p:txBody>
      </p:sp>
    </p:spTree>
    <p:extLst>
      <p:ext uri="{BB962C8B-B14F-4D97-AF65-F5344CB8AC3E}">
        <p14:creationId xmlns:p14="http://schemas.microsoft.com/office/powerpoint/2010/main" val="41490383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ontent Slide - Title, Small SmartArt, Logo, Bar">
    <p:spTree>
      <p:nvGrpSpPr>
        <p:cNvPr id="1" name=""/>
        <p:cNvGrpSpPr/>
        <p:nvPr/>
      </p:nvGrpSpPr>
      <p:grpSpPr>
        <a:xfrm>
          <a:off x="0" y="0"/>
          <a:ext cx="0" cy="0"/>
          <a:chOff x="0" y="0"/>
          <a:chExt cx="0" cy="0"/>
        </a:xfrm>
      </p:grpSpPr>
      <p:sp>
        <p:nvSpPr>
          <p:cNvPr id="8" name="SmartArt Placeholder 7"/>
          <p:cNvSpPr>
            <a:spLocks noGrp="1"/>
          </p:cNvSpPr>
          <p:nvPr>
            <p:ph type="dgm" sz="quarter" idx="15" hasCustomPrompt="1"/>
          </p:nvPr>
        </p:nvSpPr>
        <p:spPr>
          <a:xfrm>
            <a:off x="838200" y="1225570"/>
            <a:ext cx="10515600" cy="4189413"/>
          </a:xfrm>
        </p:spPr>
        <p:txBody>
          <a:bodyPr/>
          <a:lstStyle>
            <a:lvl1pPr>
              <a:defRPr>
                <a:solidFill>
                  <a:srgbClr val="728591"/>
                </a:solidFill>
              </a:defRPr>
            </a:lvl1pPr>
          </a:lstStyle>
          <a:p>
            <a:r>
              <a:rPr lang="en-US"/>
              <a:t>Small SmartArt Graphic</a:t>
            </a:r>
          </a:p>
        </p:txBody>
      </p:sp>
      <p:sp>
        <p:nvSpPr>
          <p:cNvPr id="11" name="Rectangle 10"/>
          <p:cNvSpPr/>
          <p:nvPr userDrawn="1"/>
        </p:nvSpPr>
        <p:spPr>
          <a:xfrm>
            <a:off x="0" y="659067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srgbClr val="FFFFFF"/>
              </a:solidFill>
              <a:latin typeface="Arial"/>
            </a:endParaRP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415" y="5687777"/>
            <a:ext cx="1006412" cy="698380"/>
          </a:xfrm>
          <a:prstGeom prst="rect">
            <a:avLst/>
          </a:prstGeom>
        </p:spPr>
      </p:pic>
      <p:sp>
        <p:nvSpPr>
          <p:cNvPr id="2" name="Title 1"/>
          <p:cNvSpPr>
            <a:spLocks noGrp="1"/>
          </p:cNvSpPr>
          <p:nvPr>
            <p:ph type="title"/>
          </p:nvPr>
        </p:nvSpPr>
        <p:spPr>
          <a:xfrm>
            <a:off x="838200" y="9844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solidFill>
                  <a:srgbClr val="1F497D"/>
                </a:solidFill>
                <a:latin typeface="Arial"/>
              </a:rPr>
              <a:pPr/>
              <a:t>‹#›</a:t>
            </a:fld>
            <a:endParaRPr lang="en-US">
              <a:solidFill>
                <a:srgbClr val="1F497D"/>
              </a:solidFill>
              <a:latin typeface="Arial"/>
            </a:endParaRPr>
          </a:p>
        </p:txBody>
      </p:sp>
    </p:spTree>
    <p:extLst>
      <p:ext uri="{BB962C8B-B14F-4D97-AF65-F5344CB8AC3E}">
        <p14:creationId xmlns:p14="http://schemas.microsoft.com/office/powerpoint/2010/main" val="8192200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ontent Slide - Title, Large SmartArt, Bar">
    <p:spTree>
      <p:nvGrpSpPr>
        <p:cNvPr id="1" name=""/>
        <p:cNvGrpSpPr/>
        <p:nvPr/>
      </p:nvGrpSpPr>
      <p:grpSpPr>
        <a:xfrm>
          <a:off x="0" y="0"/>
          <a:ext cx="0" cy="0"/>
          <a:chOff x="0" y="0"/>
          <a:chExt cx="0" cy="0"/>
        </a:xfrm>
      </p:grpSpPr>
      <p:sp>
        <p:nvSpPr>
          <p:cNvPr id="7" name="SmartArt Placeholder 6"/>
          <p:cNvSpPr>
            <a:spLocks noGrp="1"/>
          </p:cNvSpPr>
          <p:nvPr>
            <p:ph type="dgm" sz="quarter" idx="15" hasCustomPrompt="1"/>
          </p:nvPr>
        </p:nvSpPr>
        <p:spPr>
          <a:xfrm>
            <a:off x="838200" y="1228730"/>
            <a:ext cx="10515600" cy="5172075"/>
          </a:xfrm>
        </p:spPr>
        <p:txBody>
          <a:bodyPr/>
          <a:lstStyle>
            <a:lvl1pPr>
              <a:defRPr>
                <a:solidFill>
                  <a:srgbClr val="728591"/>
                </a:solidFill>
              </a:defRPr>
            </a:lvl1pPr>
          </a:lstStyle>
          <a:p>
            <a:r>
              <a:rPr lang="en-US"/>
              <a:t>Large SmartArt Graphic</a:t>
            </a:r>
          </a:p>
        </p:txBody>
      </p:sp>
      <p:sp>
        <p:nvSpPr>
          <p:cNvPr id="11" name="Rectangle 10"/>
          <p:cNvSpPr/>
          <p:nvPr userDrawn="1"/>
        </p:nvSpPr>
        <p:spPr>
          <a:xfrm>
            <a:off x="0" y="659067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srgbClr val="FFFFFF"/>
              </a:solidFill>
              <a:latin typeface="Arial"/>
            </a:endParaRPr>
          </a:p>
        </p:txBody>
      </p:sp>
      <p:sp>
        <p:nvSpPr>
          <p:cNvPr id="2" name="Title 1"/>
          <p:cNvSpPr>
            <a:spLocks noGrp="1"/>
          </p:cNvSpPr>
          <p:nvPr>
            <p:ph type="title"/>
          </p:nvPr>
        </p:nvSpPr>
        <p:spPr>
          <a:xfrm>
            <a:off x="838200" y="9844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solidFill>
                  <a:srgbClr val="1F497D"/>
                </a:solidFill>
                <a:latin typeface="Arial"/>
              </a:rPr>
              <a:pPr/>
              <a:t>‹#›</a:t>
            </a:fld>
            <a:endParaRPr lang="en-US">
              <a:solidFill>
                <a:srgbClr val="1F497D"/>
              </a:solidFill>
              <a:latin typeface="Arial"/>
            </a:endParaRPr>
          </a:p>
        </p:txBody>
      </p:sp>
    </p:spTree>
    <p:extLst>
      <p:ext uri="{BB962C8B-B14F-4D97-AF65-F5344CB8AC3E}">
        <p14:creationId xmlns:p14="http://schemas.microsoft.com/office/powerpoint/2010/main" val="2906058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Pharma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1333500"/>
          </a:xfrm>
          <a:prstGeom prst="rect">
            <a:avLst/>
          </a:prstGeom>
        </p:spPr>
      </p:pic>
      <p:sp>
        <p:nvSpPr>
          <p:cNvPr id="11" name="Rectangle 10"/>
          <p:cNvSpPr/>
          <p:nvPr userDrawn="1"/>
        </p:nvSpPr>
        <p:spPr>
          <a:xfrm>
            <a:off x="0" y="6590700"/>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srgbClr val="FFFFFF"/>
              </a:solidFill>
              <a:latin typeface="Arial"/>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415" y="5687777"/>
            <a:ext cx="1006412" cy="698380"/>
          </a:xfrm>
          <a:prstGeom prst="rect">
            <a:avLst/>
          </a:prstGeom>
        </p:spPr>
      </p:pic>
      <p:sp>
        <p:nvSpPr>
          <p:cNvPr id="2" name="Title 1"/>
          <p:cNvSpPr>
            <a:spLocks noGrp="1"/>
          </p:cNvSpPr>
          <p:nvPr>
            <p:ph type="title"/>
          </p:nvPr>
        </p:nvSpPr>
        <p:spPr>
          <a:xfrm>
            <a:off x="1514506" y="201362"/>
            <a:ext cx="7067551"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7"/>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solidFill>
                  <a:srgbClr val="1F497D"/>
                </a:solidFill>
                <a:latin typeface="Arial"/>
              </a:rPr>
              <a:pPr/>
              <a:t>‹#›</a:t>
            </a:fld>
            <a:endParaRPr lang="en-US">
              <a:solidFill>
                <a:srgbClr val="1F497D"/>
              </a:solidFill>
              <a:latin typeface="Arial"/>
            </a:endParaRPr>
          </a:p>
        </p:txBody>
      </p:sp>
      <p:sp>
        <p:nvSpPr>
          <p:cNvPr id="10" name="Subtitle 2"/>
          <p:cNvSpPr>
            <a:spLocks noGrp="1"/>
          </p:cNvSpPr>
          <p:nvPr>
            <p:ph type="subTitle" idx="13"/>
          </p:nvPr>
        </p:nvSpPr>
        <p:spPr>
          <a:xfrm>
            <a:off x="1514506" y="549072"/>
            <a:ext cx="7067551"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98160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Slide - Small Image, Title, Bar, Logo">
    <p:spTree>
      <p:nvGrpSpPr>
        <p:cNvPr id="1" name=""/>
        <p:cNvGrpSpPr/>
        <p:nvPr/>
      </p:nvGrpSpPr>
      <p:grpSpPr>
        <a:xfrm>
          <a:off x="0" y="0"/>
          <a:ext cx="0" cy="0"/>
          <a:chOff x="0" y="0"/>
          <a:chExt cx="0" cy="0"/>
        </a:xfrm>
      </p:grpSpPr>
      <p:sp>
        <p:nvSpPr>
          <p:cNvPr id="7" name="Rectangle 6"/>
          <p:cNvSpPr/>
          <p:nvPr userDrawn="1"/>
        </p:nvSpPr>
        <p:spPr>
          <a:xfrm>
            <a:off x="0" y="659067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srgbClr val="FFFFFF"/>
              </a:solidFill>
              <a:latin typeface="Arial"/>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415" y="5687777"/>
            <a:ext cx="1006412" cy="698380"/>
          </a:xfrm>
          <a:prstGeom prst="rect">
            <a:avLst/>
          </a:prstGeom>
        </p:spPr>
      </p:pic>
      <p:sp>
        <p:nvSpPr>
          <p:cNvPr id="2" name="Title 1"/>
          <p:cNvSpPr>
            <a:spLocks noGrp="1"/>
          </p:cNvSpPr>
          <p:nvPr>
            <p:ph type="title"/>
          </p:nvPr>
        </p:nvSpPr>
        <p:spPr>
          <a:xfrm>
            <a:off x="838200" y="9844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solidFill>
                  <a:srgbClr val="1F497D"/>
                </a:solidFill>
                <a:latin typeface="Arial"/>
              </a:rPr>
              <a:pPr/>
              <a:t>‹#›</a:t>
            </a:fld>
            <a:endParaRPr lang="en-US">
              <a:solidFill>
                <a:srgbClr val="1F497D"/>
              </a:solidFill>
              <a:latin typeface="Arial"/>
            </a:endParaRPr>
          </a:p>
        </p:txBody>
      </p:sp>
      <p:sp>
        <p:nvSpPr>
          <p:cNvPr id="4" name="Picture Placeholder 3"/>
          <p:cNvSpPr>
            <a:spLocks noGrp="1"/>
          </p:cNvSpPr>
          <p:nvPr>
            <p:ph type="pic" sz="quarter" idx="13" hasCustomPrompt="1"/>
          </p:nvPr>
        </p:nvSpPr>
        <p:spPr>
          <a:xfrm>
            <a:off x="838200" y="1228727"/>
            <a:ext cx="10515600" cy="4174280"/>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a:t>Small Image</a:t>
            </a:r>
          </a:p>
        </p:txBody>
      </p:sp>
    </p:spTree>
    <p:extLst>
      <p:ext uri="{BB962C8B-B14F-4D97-AF65-F5344CB8AC3E}">
        <p14:creationId xmlns:p14="http://schemas.microsoft.com/office/powerpoint/2010/main" val="20282460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mage and Content Slide - Small Image, Text, Title, Bar, Logo">
    <p:spTree>
      <p:nvGrpSpPr>
        <p:cNvPr id="1" name=""/>
        <p:cNvGrpSpPr/>
        <p:nvPr/>
      </p:nvGrpSpPr>
      <p:grpSpPr>
        <a:xfrm>
          <a:off x="0" y="0"/>
          <a:ext cx="0" cy="0"/>
          <a:chOff x="0" y="0"/>
          <a:chExt cx="0" cy="0"/>
        </a:xfrm>
      </p:grpSpPr>
      <p:sp>
        <p:nvSpPr>
          <p:cNvPr id="7" name="Rectangle 6"/>
          <p:cNvSpPr/>
          <p:nvPr userDrawn="1"/>
        </p:nvSpPr>
        <p:spPr>
          <a:xfrm>
            <a:off x="0" y="659067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srgbClr val="FFFFFF"/>
              </a:solidFill>
              <a:latin typeface="Arial"/>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415" y="5687777"/>
            <a:ext cx="1006412" cy="698380"/>
          </a:xfrm>
          <a:prstGeom prst="rect">
            <a:avLst/>
          </a:prstGeom>
        </p:spPr>
      </p:pic>
      <p:sp>
        <p:nvSpPr>
          <p:cNvPr id="2" name="Title 1"/>
          <p:cNvSpPr>
            <a:spLocks noGrp="1"/>
          </p:cNvSpPr>
          <p:nvPr>
            <p:ph type="title"/>
          </p:nvPr>
        </p:nvSpPr>
        <p:spPr>
          <a:xfrm>
            <a:off x="838200" y="9844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solidFill>
                  <a:srgbClr val="1F497D"/>
                </a:solidFill>
                <a:latin typeface="Arial"/>
              </a:rPr>
              <a:pPr/>
              <a:t>‹#›</a:t>
            </a:fld>
            <a:endParaRPr lang="en-US">
              <a:solidFill>
                <a:srgbClr val="1F497D"/>
              </a:solidFill>
              <a:latin typeface="Arial"/>
            </a:endParaRPr>
          </a:p>
        </p:txBody>
      </p:sp>
      <p:sp>
        <p:nvSpPr>
          <p:cNvPr id="4" name="Picture Placeholder 3"/>
          <p:cNvSpPr>
            <a:spLocks noGrp="1"/>
          </p:cNvSpPr>
          <p:nvPr>
            <p:ph type="pic" sz="quarter" idx="13" hasCustomPrompt="1"/>
          </p:nvPr>
        </p:nvSpPr>
        <p:spPr>
          <a:xfrm>
            <a:off x="186525" y="1775339"/>
            <a:ext cx="5157835" cy="313020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a:t>Small Image</a:t>
            </a:r>
          </a:p>
        </p:txBody>
      </p:sp>
      <p:sp>
        <p:nvSpPr>
          <p:cNvPr id="8" name="Content Placeholder 2"/>
          <p:cNvSpPr>
            <a:spLocks noGrp="1"/>
          </p:cNvSpPr>
          <p:nvPr>
            <p:ph idx="1" hasCustomPrompt="1"/>
          </p:nvPr>
        </p:nvSpPr>
        <p:spPr>
          <a:xfrm>
            <a:off x="5539678" y="1281613"/>
            <a:ext cx="6395159" cy="4201670"/>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56187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mage and Content Slide 2 - Small Image, Text, Title, Bar, Logo">
    <p:spTree>
      <p:nvGrpSpPr>
        <p:cNvPr id="1" name=""/>
        <p:cNvGrpSpPr/>
        <p:nvPr/>
      </p:nvGrpSpPr>
      <p:grpSpPr>
        <a:xfrm>
          <a:off x="0" y="0"/>
          <a:ext cx="0" cy="0"/>
          <a:chOff x="0" y="0"/>
          <a:chExt cx="0" cy="0"/>
        </a:xfrm>
      </p:grpSpPr>
      <p:sp>
        <p:nvSpPr>
          <p:cNvPr id="7" name="Rectangle 6"/>
          <p:cNvSpPr/>
          <p:nvPr userDrawn="1"/>
        </p:nvSpPr>
        <p:spPr>
          <a:xfrm>
            <a:off x="0" y="659067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srgbClr val="FFFFFF"/>
              </a:solidFill>
              <a:latin typeface="Arial"/>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415" y="5687777"/>
            <a:ext cx="1006412" cy="698380"/>
          </a:xfrm>
          <a:prstGeom prst="rect">
            <a:avLst/>
          </a:prstGeom>
        </p:spPr>
      </p:pic>
      <p:sp>
        <p:nvSpPr>
          <p:cNvPr id="2" name="Title 1"/>
          <p:cNvSpPr>
            <a:spLocks noGrp="1"/>
          </p:cNvSpPr>
          <p:nvPr>
            <p:ph type="title"/>
          </p:nvPr>
        </p:nvSpPr>
        <p:spPr>
          <a:xfrm>
            <a:off x="838200" y="9844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solidFill>
                  <a:srgbClr val="1F497D"/>
                </a:solidFill>
                <a:latin typeface="Arial"/>
              </a:rPr>
              <a:pPr/>
              <a:t>‹#›</a:t>
            </a:fld>
            <a:endParaRPr lang="en-US">
              <a:solidFill>
                <a:srgbClr val="1F497D"/>
              </a:solidFill>
              <a:latin typeface="Arial"/>
            </a:endParaRPr>
          </a:p>
        </p:txBody>
      </p:sp>
      <p:sp>
        <p:nvSpPr>
          <p:cNvPr id="4" name="Picture Placeholder 3"/>
          <p:cNvSpPr>
            <a:spLocks noGrp="1"/>
          </p:cNvSpPr>
          <p:nvPr>
            <p:ph type="pic" sz="quarter" idx="13" hasCustomPrompt="1"/>
          </p:nvPr>
        </p:nvSpPr>
        <p:spPr>
          <a:xfrm>
            <a:off x="6776989" y="1896631"/>
            <a:ext cx="5157835" cy="313020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a:t>Small Image</a:t>
            </a:r>
          </a:p>
        </p:txBody>
      </p:sp>
      <p:sp>
        <p:nvSpPr>
          <p:cNvPr id="8" name="Content Placeholder 2"/>
          <p:cNvSpPr>
            <a:spLocks noGrp="1"/>
          </p:cNvSpPr>
          <p:nvPr>
            <p:ph idx="1" hasCustomPrompt="1"/>
          </p:nvPr>
        </p:nvSpPr>
        <p:spPr>
          <a:xfrm>
            <a:off x="177566" y="1360900"/>
            <a:ext cx="6395159" cy="4201670"/>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40242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mage Slide - Medium Image, Title, Bar">
    <p:spTree>
      <p:nvGrpSpPr>
        <p:cNvPr id="1" name=""/>
        <p:cNvGrpSpPr/>
        <p:nvPr/>
      </p:nvGrpSpPr>
      <p:grpSpPr>
        <a:xfrm>
          <a:off x="0" y="0"/>
          <a:ext cx="0" cy="0"/>
          <a:chOff x="0" y="0"/>
          <a:chExt cx="0" cy="0"/>
        </a:xfrm>
      </p:grpSpPr>
      <p:sp>
        <p:nvSpPr>
          <p:cNvPr id="7" name="Rectangle 6"/>
          <p:cNvSpPr/>
          <p:nvPr userDrawn="1"/>
        </p:nvSpPr>
        <p:spPr>
          <a:xfrm>
            <a:off x="0" y="659067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srgbClr val="FFFFFF"/>
              </a:solidFill>
              <a:latin typeface="Arial"/>
            </a:endParaRPr>
          </a:p>
        </p:txBody>
      </p:sp>
      <p:sp>
        <p:nvSpPr>
          <p:cNvPr id="2" name="Title 1"/>
          <p:cNvSpPr>
            <a:spLocks noGrp="1"/>
          </p:cNvSpPr>
          <p:nvPr>
            <p:ph type="title"/>
          </p:nvPr>
        </p:nvSpPr>
        <p:spPr>
          <a:xfrm>
            <a:off x="838200" y="9844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solidFill>
                  <a:srgbClr val="1F497D"/>
                </a:solidFill>
                <a:latin typeface="Arial"/>
              </a:rPr>
              <a:pPr/>
              <a:t>‹#›</a:t>
            </a:fld>
            <a:endParaRPr lang="en-US">
              <a:solidFill>
                <a:srgbClr val="1F497D"/>
              </a:solidFill>
              <a:latin typeface="Arial"/>
            </a:endParaRPr>
          </a:p>
        </p:txBody>
      </p:sp>
      <p:sp>
        <p:nvSpPr>
          <p:cNvPr id="4" name="Picture Placeholder 3"/>
          <p:cNvSpPr>
            <a:spLocks noGrp="1"/>
          </p:cNvSpPr>
          <p:nvPr>
            <p:ph type="pic" sz="quarter" idx="13" hasCustomPrompt="1"/>
          </p:nvPr>
        </p:nvSpPr>
        <p:spPr>
          <a:xfrm>
            <a:off x="838200" y="1228731"/>
            <a:ext cx="10515600" cy="519112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a:t>Medium Image</a:t>
            </a:r>
          </a:p>
        </p:txBody>
      </p:sp>
    </p:spTree>
    <p:extLst>
      <p:ext uri="{BB962C8B-B14F-4D97-AF65-F5344CB8AC3E}">
        <p14:creationId xmlns:p14="http://schemas.microsoft.com/office/powerpoint/2010/main" val="1342026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mage and Content Slide - Medium Image, Text, Title, Bar">
    <p:spTree>
      <p:nvGrpSpPr>
        <p:cNvPr id="1" name=""/>
        <p:cNvGrpSpPr/>
        <p:nvPr/>
      </p:nvGrpSpPr>
      <p:grpSpPr>
        <a:xfrm>
          <a:off x="0" y="0"/>
          <a:ext cx="0" cy="0"/>
          <a:chOff x="0" y="0"/>
          <a:chExt cx="0" cy="0"/>
        </a:xfrm>
      </p:grpSpPr>
      <p:sp>
        <p:nvSpPr>
          <p:cNvPr id="7" name="Rectangle 6"/>
          <p:cNvSpPr/>
          <p:nvPr userDrawn="1"/>
        </p:nvSpPr>
        <p:spPr>
          <a:xfrm>
            <a:off x="0" y="659067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srgbClr val="FFFFFF"/>
              </a:solidFill>
              <a:latin typeface="Arial"/>
            </a:endParaRPr>
          </a:p>
        </p:txBody>
      </p:sp>
      <p:sp>
        <p:nvSpPr>
          <p:cNvPr id="2" name="Title 1"/>
          <p:cNvSpPr>
            <a:spLocks noGrp="1"/>
          </p:cNvSpPr>
          <p:nvPr>
            <p:ph type="title"/>
          </p:nvPr>
        </p:nvSpPr>
        <p:spPr>
          <a:xfrm>
            <a:off x="838200" y="9844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solidFill>
                  <a:srgbClr val="1F497D"/>
                </a:solidFill>
                <a:latin typeface="Arial"/>
              </a:rPr>
              <a:pPr/>
              <a:t>‹#›</a:t>
            </a:fld>
            <a:endParaRPr lang="en-US">
              <a:solidFill>
                <a:srgbClr val="1F497D"/>
              </a:solidFill>
              <a:latin typeface="Arial"/>
            </a:endParaRPr>
          </a:p>
        </p:txBody>
      </p:sp>
      <p:sp>
        <p:nvSpPr>
          <p:cNvPr id="4" name="Picture Placeholder 3"/>
          <p:cNvSpPr>
            <a:spLocks noGrp="1"/>
          </p:cNvSpPr>
          <p:nvPr>
            <p:ph type="pic" sz="quarter" idx="13" hasCustomPrompt="1"/>
          </p:nvPr>
        </p:nvSpPr>
        <p:spPr>
          <a:xfrm>
            <a:off x="208717" y="1290869"/>
            <a:ext cx="4975843" cy="512768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a:t>Medium Image</a:t>
            </a:r>
          </a:p>
        </p:txBody>
      </p:sp>
      <p:sp>
        <p:nvSpPr>
          <p:cNvPr id="8" name="Content Placeholder 2"/>
          <p:cNvSpPr>
            <a:spLocks noGrp="1"/>
          </p:cNvSpPr>
          <p:nvPr>
            <p:ph idx="1" hasCustomPrompt="1"/>
          </p:nvPr>
        </p:nvSpPr>
        <p:spPr>
          <a:xfrm>
            <a:off x="5371004" y="1290987"/>
            <a:ext cx="6688121" cy="5127568"/>
          </a:xfrm>
        </p:spPr>
        <p:txBody>
          <a:bodyPr>
            <a:normAutofit/>
          </a:bodyPr>
          <a:lstStyle>
            <a:lvl1pPr>
              <a:defRPr sz="2000" baseline="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medium amount of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61606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mage and Content Slide 2 - Medium Image, Text, Title, Bar">
    <p:spTree>
      <p:nvGrpSpPr>
        <p:cNvPr id="1" name=""/>
        <p:cNvGrpSpPr/>
        <p:nvPr/>
      </p:nvGrpSpPr>
      <p:grpSpPr>
        <a:xfrm>
          <a:off x="0" y="0"/>
          <a:ext cx="0" cy="0"/>
          <a:chOff x="0" y="0"/>
          <a:chExt cx="0" cy="0"/>
        </a:xfrm>
      </p:grpSpPr>
      <p:sp>
        <p:nvSpPr>
          <p:cNvPr id="7" name="Rectangle 6"/>
          <p:cNvSpPr/>
          <p:nvPr userDrawn="1"/>
        </p:nvSpPr>
        <p:spPr>
          <a:xfrm>
            <a:off x="0" y="659067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srgbClr val="FFFFFF"/>
              </a:solidFill>
              <a:latin typeface="Arial"/>
            </a:endParaRPr>
          </a:p>
        </p:txBody>
      </p:sp>
      <p:sp>
        <p:nvSpPr>
          <p:cNvPr id="2" name="Title 1"/>
          <p:cNvSpPr>
            <a:spLocks noGrp="1"/>
          </p:cNvSpPr>
          <p:nvPr>
            <p:ph type="title"/>
          </p:nvPr>
        </p:nvSpPr>
        <p:spPr>
          <a:xfrm>
            <a:off x="838200" y="9844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solidFill>
                  <a:srgbClr val="1F497D"/>
                </a:solidFill>
                <a:latin typeface="Arial"/>
              </a:rPr>
              <a:pPr/>
              <a:t>‹#›</a:t>
            </a:fld>
            <a:endParaRPr lang="en-US">
              <a:solidFill>
                <a:srgbClr val="1F497D"/>
              </a:solidFill>
              <a:latin typeface="Arial"/>
            </a:endParaRPr>
          </a:p>
        </p:txBody>
      </p:sp>
      <p:sp>
        <p:nvSpPr>
          <p:cNvPr id="4" name="Picture Placeholder 3"/>
          <p:cNvSpPr>
            <a:spLocks noGrp="1"/>
          </p:cNvSpPr>
          <p:nvPr>
            <p:ph type="pic" sz="quarter" idx="13" hasCustomPrompt="1"/>
          </p:nvPr>
        </p:nvSpPr>
        <p:spPr>
          <a:xfrm>
            <a:off x="7035645" y="1311318"/>
            <a:ext cx="4975843" cy="512768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a:t>Medium Image</a:t>
            </a:r>
          </a:p>
        </p:txBody>
      </p:sp>
      <p:sp>
        <p:nvSpPr>
          <p:cNvPr id="8" name="Content Placeholder 2"/>
          <p:cNvSpPr>
            <a:spLocks noGrp="1"/>
          </p:cNvSpPr>
          <p:nvPr>
            <p:ph idx="1" hasCustomPrompt="1"/>
          </p:nvPr>
        </p:nvSpPr>
        <p:spPr>
          <a:xfrm>
            <a:off x="177566" y="1311318"/>
            <a:ext cx="6688121" cy="5127568"/>
          </a:xfrm>
        </p:spPr>
        <p:txBody>
          <a:bodyPr>
            <a:normAutofit/>
          </a:bodyPr>
          <a:lstStyle>
            <a:lvl1pPr>
              <a:defRPr sz="2000" baseline="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medium amount of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52168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Slide - Large Image, Title">
    <p:spTree>
      <p:nvGrpSpPr>
        <p:cNvPr id="1" name=""/>
        <p:cNvGrpSpPr/>
        <p:nvPr/>
      </p:nvGrpSpPr>
      <p:grpSpPr>
        <a:xfrm>
          <a:off x="0" y="0"/>
          <a:ext cx="0" cy="0"/>
          <a:chOff x="0" y="0"/>
          <a:chExt cx="0" cy="0"/>
        </a:xfrm>
      </p:grpSpPr>
      <p:sp>
        <p:nvSpPr>
          <p:cNvPr id="6" name="Slide Number Placeholder 5"/>
          <p:cNvSpPr txBox="1">
            <a:spLocks/>
          </p:cNvSpPr>
          <p:nvPr userDrawn="1"/>
        </p:nvSpPr>
        <p:spPr>
          <a:xfrm>
            <a:off x="104775" y="6650830"/>
            <a:ext cx="2743200" cy="138112"/>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z="1200" smtClean="0">
                <a:solidFill>
                  <a:srgbClr val="1F497D"/>
                </a:solidFill>
                <a:latin typeface="Arial"/>
              </a:rPr>
              <a:pPr/>
              <a:t>‹#›</a:t>
            </a:fld>
            <a:endParaRPr lang="en-US" sz="1200">
              <a:solidFill>
                <a:srgbClr val="1F497D"/>
              </a:solidFill>
              <a:latin typeface="Arial"/>
            </a:endParaRPr>
          </a:p>
        </p:txBody>
      </p:sp>
      <p:sp>
        <p:nvSpPr>
          <p:cNvPr id="8" name="Picture Placeholder 3"/>
          <p:cNvSpPr>
            <a:spLocks noGrp="1"/>
          </p:cNvSpPr>
          <p:nvPr>
            <p:ph type="pic" sz="quarter" idx="13" hasCustomPrompt="1"/>
          </p:nvPr>
        </p:nvSpPr>
        <p:spPr>
          <a:xfrm>
            <a:off x="838200" y="1228726"/>
            <a:ext cx="10515600" cy="556021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a:t>Large Image</a:t>
            </a:r>
          </a:p>
        </p:txBody>
      </p:sp>
      <p:sp>
        <p:nvSpPr>
          <p:cNvPr id="5" name="Title 1"/>
          <p:cNvSpPr>
            <a:spLocks noGrp="1"/>
          </p:cNvSpPr>
          <p:nvPr>
            <p:ph type="title"/>
          </p:nvPr>
        </p:nvSpPr>
        <p:spPr>
          <a:xfrm>
            <a:off x="838200" y="9844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Tree>
    <p:extLst>
      <p:ext uri="{BB962C8B-B14F-4D97-AF65-F5344CB8AC3E}">
        <p14:creationId xmlns:p14="http://schemas.microsoft.com/office/powerpoint/2010/main" val="15957949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Divider Slide - Logo, Bar, No Image">
    <p:spTree>
      <p:nvGrpSpPr>
        <p:cNvPr id="1" name=""/>
        <p:cNvGrpSpPr/>
        <p:nvPr/>
      </p:nvGrpSpPr>
      <p:grpSpPr>
        <a:xfrm>
          <a:off x="0" y="0"/>
          <a:ext cx="0" cy="0"/>
          <a:chOff x="0" y="0"/>
          <a:chExt cx="0" cy="0"/>
        </a:xfrm>
      </p:grpSpPr>
      <p:sp>
        <p:nvSpPr>
          <p:cNvPr id="11" name="Rectangle 10"/>
          <p:cNvSpPr/>
          <p:nvPr userDrawn="1"/>
        </p:nvSpPr>
        <p:spPr>
          <a:xfrm>
            <a:off x="0" y="659067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srgbClr val="FFFFFF"/>
              </a:solidFill>
              <a:latin typeface="Arial"/>
            </a:endParaRP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415" y="5687777"/>
            <a:ext cx="1006412" cy="698380"/>
          </a:xfrm>
          <a:prstGeom prst="rect">
            <a:avLst/>
          </a:prstGeom>
        </p:spPr>
      </p:pic>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solidFill>
                  <a:srgbClr val="1F497D"/>
                </a:solidFill>
                <a:latin typeface="Arial"/>
              </a:rPr>
              <a:pPr/>
              <a:t>‹#›</a:t>
            </a:fld>
            <a:endParaRPr lang="en-US">
              <a:solidFill>
                <a:srgbClr val="1F497D"/>
              </a:solidFill>
              <a:latin typeface="Arial"/>
            </a:endParaRPr>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srgbClr val="FFFFFF"/>
              </a:solidFill>
              <a:latin typeface="Arial"/>
            </a:endParaRPr>
          </a:p>
        </p:txBody>
      </p:sp>
      <p:sp>
        <p:nvSpPr>
          <p:cNvPr id="10" name="Title 1"/>
          <p:cNvSpPr>
            <a:spLocks noGrp="1"/>
          </p:cNvSpPr>
          <p:nvPr>
            <p:ph type="ctrTitle" hasCustomPrompt="1"/>
          </p:nvPr>
        </p:nvSpPr>
        <p:spPr>
          <a:xfrm>
            <a:off x="190500" y="609998"/>
            <a:ext cx="11811000" cy="894952"/>
          </a:xfrm>
        </p:spPr>
        <p:txBody>
          <a:bodyPr anchor="ctr">
            <a:normAutofit/>
          </a:bodyPr>
          <a:lstStyle>
            <a:lvl1pPr algn="l">
              <a:defRPr sz="2800" i="1" baseline="0">
                <a:solidFill>
                  <a:schemeClr val="bg1"/>
                </a:solidFill>
                <a:latin typeface="Times New Roman" panose="02020603050405020304" pitchFamily="18" charset="0"/>
                <a:cs typeface="Times New Roman" panose="02020603050405020304" pitchFamily="18" charset="0"/>
              </a:defRPr>
            </a:lvl1pPr>
          </a:lstStyle>
          <a:p>
            <a:r>
              <a:rPr lang="en-US"/>
              <a:t>Section Divider No Image</a:t>
            </a:r>
          </a:p>
        </p:txBody>
      </p:sp>
    </p:spTree>
    <p:extLst>
      <p:ext uri="{BB962C8B-B14F-4D97-AF65-F5344CB8AC3E}">
        <p14:creationId xmlns:p14="http://schemas.microsoft.com/office/powerpoint/2010/main" val="7556023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Divider Slide - Logo, Bar, Image">
    <p:spTree>
      <p:nvGrpSpPr>
        <p:cNvPr id="1" name=""/>
        <p:cNvGrpSpPr/>
        <p:nvPr/>
      </p:nvGrpSpPr>
      <p:grpSpPr>
        <a:xfrm>
          <a:off x="0" y="0"/>
          <a:ext cx="0" cy="0"/>
          <a:chOff x="0" y="0"/>
          <a:chExt cx="0" cy="0"/>
        </a:xfrm>
      </p:grpSpPr>
      <p:sp>
        <p:nvSpPr>
          <p:cNvPr id="12" name="Rectangle 11"/>
          <p:cNvSpPr/>
          <p:nvPr userDrawn="1"/>
        </p:nvSpPr>
        <p:spPr>
          <a:xfrm>
            <a:off x="0" y="659067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srgbClr val="FFFFFF"/>
              </a:solidFill>
              <a:latin typeface="Arial"/>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415" y="5687777"/>
            <a:ext cx="1006412" cy="698380"/>
          </a:xfrm>
          <a:prstGeom prst="rect">
            <a:avLst/>
          </a:prstGeom>
        </p:spPr>
      </p:pic>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solidFill>
                  <a:srgbClr val="1F497D"/>
                </a:solidFill>
                <a:latin typeface="Arial"/>
              </a:rPr>
              <a:pPr/>
              <a:t>‹#›</a:t>
            </a:fld>
            <a:endParaRPr lang="en-US">
              <a:solidFill>
                <a:srgbClr val="1F497D"/>
              </a:solidFill>
              <a:latin typeface="Arial"/>
            </a:endParaRPr>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srgbClr val="FFFFFF"/>
              </a:solidFill>
              <a:latin typeface="Arial"/>
            </a:endParaRPr>
          </a:p>
        </p:txBody>
      </p:sp>
      <p:sp>
        <p:nvSpPr>
          <p:cNvPr id="10" name="Title 1"/>
          <p:cNvSpPr>
            <a:spLocks noGrp="1"/>
          </p:cNvSpPr>
          <p:nvPr>
            <p:ph type="ctrTitle" hasCustomPrompt="1"/>
          </p:nvPr>
        </p:nvSpPr>
        <p:spPr>
          <a:xfrm>
            <a:off x="190500" y="609998"/>
            <a:ext cx="11811000" cy="894952"/>
          </a:xfrm>
        </p:spPr>
        <p:txBody>
          <a:bodyPr anchor="ctr">
            <a:normAutofit/>
          </a:bodyPr>
          <a:lstStyle>
            <a:lvl1pPr algn="l">
              <a:defRPr sz="2800" i="1">
                <a:solidFill>
                  <a:schemeClr val="bg1"/>
                </a:solidFill>
                <a:latin typeface="Times New Roman" panose="02020603050405020304" pitchFamily="18" charset="0"/>
                <a:cs typeface="Times New Roman" panose="02020603050405020304" pitchFamily="18" charset="0"/>
              </a:defRPr>
            </a:lvl1pPr>
          </a:lstStyle>
          <a:p>
            <a:r>
              <a:rPr lang="en-US"/>
              <a:t>Section Divider Image</a:t>
            </a:r>
          </a:p>
        </p:txBody>
      </p:sp>
      <p:sp>
        <p:nvSpPr>
          <p:cNvPr id="11" name="Picture Placeholder 3"/>
          <p:cNvSpPr>
            <a:spLocks noGrp="1"/>
          </p:cNvSpPr>
          <p:nvPr>
            <p:ph type="pic" sz="quarter" idx="13"/>
          </p:nvPr>
        </p:nvSpPr>
        <p:spPr>
          <a:xfrm>
            <a:off x="0" y="1574011"/>
            <a:ext cx="12192000" cy="3829001"/>
          </a:xfrm>
          <a:effectLst>
            <a:outerShdw blurRad="50800" dist="38100" dir="2700000" algn="tl" rotWithShape="0">
              <a:prstClr val="black">
                <a:alpha val="40000"/>
              </a:prstClr>
            </a:outerShdw>
          </a:effectLst>
        </p:spPr>
        <p:txBody>
          <a:bodyPr/>
          <a:lstStyle>
            <a:lvl1pPr>
              <a:defRPr>
                <a:solidFill>
                  <a:srgbClr val="778591"/>
                </a:solidFill>
              </a:defRPr>
            </a:lvl1pPr>
          </a:lstStyle>
          <a:p>
            <a:endParaRPr lang="en-US"/>
          </a:p>
        </p:txBody>
      </p:sp>
    </p:spTree>
    <p:extLst>
      <p:ext uri="{BB962C8B-B14F-4D97-AF65-F5344CB8AC3E}">
        <p14:creationId xmlns:p14="http://schemas.microsoft.com/office/powerpoint/2010/main" val="11352973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3026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Mtns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700"/>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srgbClr val="FFFFFF"/>
              </a:solidFill>
              <a:latin typeface="Arial"/>
            </a:endParaRP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415" y="5687777"/>
            <a:ext cx="1006412" cy="69838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1333500"/>
          </a:xfrm>
          <a:prstGeom prst="rect">
            <a:avLst/>
          </a:prstGeom>
        </p:spPr>
      </p:pic>
      <p:sp>
        <p:nvSpPr>
          <p:cNvPr id="2" name="Title 1"/>
          <p:cNvSpPr>
            <a:spLocks noGrp="1"/>
          </p:cNvSpPr>
          <p:nvPr>
            <p:ph type="title"/>
          </p:nvPr>
        </p:nvSpPr>
        <p:spPr>
          <a:xfrm>
            <a:off x="1057306" y="205234"/>
            <a:ext cx="6029327"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7"/>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solidFill>
                  <a:srgbClr val="1F497D"/>
                </a:solidFill>
                <a:latin typeface="Arial"/>
              </a:rPr>
              <a:pPr/>
              <a:t>‹#›</a:t>
            </a:fld>
            <a:endParaRPr lang="en-US">
              <a:solidFill>
                <a:srgbClr val="1F497D"/>
              </a:solidFill>
              <a:latin typeface="Arial"/>
            </a:endParaRPr>
          </a:p>
        </p:txBody>
      </p:sp>
      <p:sp>
        <p:nvSpPr>
          <p:cNvPr id="10" name="Subtitle 2"/>
          <p:cNvSpPr>
            <a:spLocks noGrp="1"/>
          </p:cNvSpPr>
          <p:nvPr>
            <p:ph type="subTitle" idx="13"/>
          </p:nvPr>
        </p:nvSpPr>
        <p:spPr>
          <a:xfrm>
            <a:off x="1057276" y="563509"/>
            <a:ext cx="6029325"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408249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39" indent="0" algn="ctr">
              <a:buNone/>
              <a:defRPr>
                <a:solidFill>
                  <a:schemeClr val="tx1">
                    <a:tint val="75000"/>
                  </a:schemeClr>
                </a:solidFill>
              </a:defRPr>
            </a:lvl2pPr>
            <a:lvl3pPr marL="1219080" indent="0" algn="ctr">
              <a:buNone/>
              <a:defRPr>
                <a:solidFill>
                  <a:schemeClr val="tx1">
                    <a:tint val="75000"/>
                  </a:schemeClr>
                </a:solidFill>
              </a:defRPr>
            </a:lvl3pPr>
            <a:lvl4pPr marL="1828618" indent="0" algn="ctr">
              <a:buNone/>
              <a:defRPr>
                <a:solidFill>
                  <a:schemeClr val="tx1">
                    <a:tint val="75000"/>
                  </a:schemeClr>
                </a:solidFill>
              </a:defRPr>
            </a:lvl4pPr>
            <a:lvl5pPr marL="2438158" indent="0" algn="ctr">
              <a:buNone/>
              <a:defRPr>
                <a:solidFill>
                  <a:schemeClr val="tx1">
                    <a:tint val="75000"/>
                  </a:schemeClr>
                </a:solidFill>
              </a:defRPr>
            </a:lvl5pPr>
            <a:lvl6pPr marL="3047696" indent="0" algn="ctr">
              <a:buNone/>
              <a:defRPr>
                <a:solidFill>
                  <a:schemeClr val="tx1">
                    <a:tint val="75000"/>
                  </a:schemeClr>
                </a:solidFill>
              </a:defRPr>
            </a:lvl6pPr>
            <a:lvl7pPr marL="3657235" indent="0" algn="ctr">
              <a:buNone/>
              <a:defRPr>
                <a:solidFill>
                  <a:schemeClr val="tx1">
                    <a:tint val="75000"/>
                  </a:schemeClr>
                </a:solidFill>
              </a:defRPr>
            </a:lvl7pPr>
            <a:lvl8pPr marL="4266773" indent="0" algn="ctr">
              <a:buNone/>
              <a:defRPr>
                <a:solidFill>
                  <a:schemeClr val="tx1">
                    <a:tint val="75000"/>
                  </a:schemeClr>
                </a:solidFill>
              </a:defRPr>
            </a:lvl8pPr>
            <a:lvl9pPr marL="487631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4F16B1D-A354-0D40-B9D4-649D33F6B601}" type="datetimeFigureOut">
              <a:rPr lang="en-US" smtClean="0"/>
              <a:t>8/19/2024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E0940B-CF7B-4142-9ACE-C3CE6B6533CF}" type="slidenum">
              <a:rPr lang="en-US" smtClean="0"/>
              <a:t>‹#›</a:t>
            </a:fld>
            <a:endParaRPr lang="en-US"/>
          </a:p>
        </p:txBody>
      </p:sp>
    </p:spTree>
    <p:extLst>
      <p:ext uri="{BB962C8B-B14F-4D97-AF65-F5344CB8AC3E}">
        <p14:creationId xmlns:p14="http://schemas.microsoft.com/office/powerpoint/2010/main" val="10436147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F16B1D-A354-0D40-B9D4-649D33F6B601}" type="datetimeFigureOut">
              <a:rPr lang="en-US" smtClean="0"/>
              <a:t>8/19/2024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E0940B-CF7B-4142-9ACE-C3CE6B6533CF}" type="slidenum">
              <a:rPr lang="en-US" smtClean="0"/>
              <a:t>‹#›</a:t>
            </a:fld>
            <a:endParaRPr lang="en-US"/>
          </a:p>
        </p:txBody>
      </p:sp>
    </p:spTree>
    <p:extLst>
      <p:ext uri="{BB962C8B-B14F-4D97-AF65-F5344CB8AC3E}">
        <p14:creationId xmlns:p14="http://schemas.microsoft.com/office/powerpoint/2010/main" val="16041910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39" indent="0">
              <a:buNone/>
              <a:defRPr sz="2400">
                <a:solidFill>
                  <a:schemeClr val="tx1">
                    <a:tint val="75000"/>
                  </a:schemeClr>
                </a:solidFill>
              </a:defRPr>
            </a:lvl2pPr>
            <a:lvl3pPr marL="1219080" indent="0">
              <a:buNone/>
              <a:defRPr sz="2133">
                <a:solidFill>
                  <a:schemeClr val="tx1">
                    <a:tint val="75000"/>
                  </a:schemeClr>
                </a:solidFill>
              </a:defRPr>
            </a:lvl3pPr>
            <a:lvl4pPr marL="1828618" indent="0">
              <a:buNone/>
              <a:defRPr sz="1867">
                <a:solidFill>
                  <a:schemeClr val="tx1">
                    <a:tint val="75000"/>
                  </a:schemeClr>
                </a:solidFill>
              </a:defRPr>
            </a:lvl4pPr>
            <a:lvl5pPr marL="2438158" indent="0">
              <a:buNone/>
              <a:defRPr sz="1867">
                <a:solidFill>
                  <a:schemeClr val="tx1">
                    <a:tint val="75000"/>
                  </a:schemeClr>
                </a:solidFill>
              </a:defRPr>
            </a:lvl5pPr>
            <a:lvl6pPr marL="3047696" indent="0">
              <a:buNone/>
              <a:defRPr sz="1867">
                <a:solidFill>
                  <a:schemeClr val="tx1">
                    <a:tint val="75000"/>
                  </a:schemeClr>
                </a:solidFill>
              </a:defRPr>
            </a:lvl6pPr>
            <a:lvl7pPr marL="3657235" indent="0">
              <a:buNone/>
              <a:defRPr sz="1867">
                <a:solidFill>
                  <a:schemeClr val="tx1">
                    <a:tint val="75000"/>
                  </a:schemeClr>
                </a:solidFill>
              </a:defRPr>
            </a:lvl7pPr>
            <a:lvl8pPr marL="4266773" indent="0">
              <a:buNone/>
              <a:defRPr sz="1867">
                <a:solidFill>
                  <a:schemeClr val="tx1">
                    <a:tint val="75000"/>
                  </a:schemeClr>
                </a:solidFill>
              </a:defRPr>
            </a:lvl8pPr>
            <a:lvl9pPr marL="4876313"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F16B1D-A354-0D40-B9D4-649D33F6B601}" type="datetimeFigureOut">
              <a:rPr lang="en-US" smtClean="0"/>
              <a:t>8/19/2024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E0940B-CF7B-4142-9ACE-C3CE6B6533CF}" type="slidenum">
              <a:rPr lang="en-US" smtClean="0"/>
              <a:t>‹#›</a:t>
            </a:fld>
            <a:endParaRPr lang="en-US"/>
          </a:p>
        </p:txBody>
      </p:sp>
    </p:spTree>
    <p:extLst>
      <p:ext uri="{BB962C8B-B14F-4D97-AF65-F5344CB8AC3E}">
        <p14:creationId xmlns:p14="http://schemas.microsoft.com/office/powerpoint/2010/main" val="35458942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3"/>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3"/>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4F16B1D-A354-0D40-B9D4-649D33F6B601}" type="datetimeFigureOut">
              <a:rPr lang="en-US" smtClean="0"/>
              <a:t>8/19/2024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E0940B-CF7B-4142-9ACE-C3CE6B6533CF}" type="slidenum">
              <a:rPr lang="en-US" smtClean="0"/>
              <a:t>‹#›</a:t>
            </a:fld>
            <a:endParaRPr lang="en-US"/>
          </a:p>
        </p:txBody>
      </p:sp>
    </p:spTree>
    <p:extLst>
      <p:ext uri="{BB962C8B-B14F-4D97-AF65-F5344CB8AC3E}">
        <p14:creationId xmlns:p14="http://schemas.microsoft.com/office/powerpoint/2010/main" val="4505133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39" indent="0">
              <a:buNone/>
              <a:defRPr sz="2667" b="1"/>
            </a:lvl2pPr>
            <a:lvl3pPr marL="1219080" indent="0">
              <a:buNone/>
              <a:defRPr sz="2400" b="1"/>
            </a:lvl3pPr>
            <a:lvl4pPr marL="1828618" indent="0">
              <a:buNone/>
              <a:defRPr sz="2133" b="1"/>
            </a:lvl4pPr>
            <a:lvl5pPr marL="2438158" indent="0">
              <a:buNone/>
              <a:defRPr sz="2133" b="1"/>
            </a:lvl5pPr>
            <a:lvl6pPr marL="3047696" indent="0">
              <a:buNone/>
              <a:defRPr sz="2133" b="1"/>
            </a:lvl6pPr>
            <a:lvl7pPr marL="3657235" indent="0">
              <a:buNone/>
              <a:defRPr sz="2133" b="1"/>
            </a:lvl7pPr>
            <a:lvl8pPr marL="4266773" indent="0">
              <a:buNone/>
              <a:defRPr sz="2133" b="1"/>
            </a:lvl8pPr>
            <a:lvl9pPr marL="4876313"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3"/>
          </a:xfrm>
        </p:spPr>
        <p:txBody>
          <a:bodyPr anchor="b"/>
          <a:lstStyle>
            <a:lvl1pPr marL="0" indent="0">
              <a:buNone/>
              <a:defRPr sz="3200" b="1"/>
            </a:lvl1pPr>
            <a:lvl2pPr marL="609539" indent="0">
              <a:buNone/>
              <a:defRPr sz="2667" b="1"/>
            </a:lvl2pPr>
            <a:lvl3pPr marL="1219080" indent="0">
              <a:buNone/>
              <a:defRPr sz="2400" b="1"/>
            </a:lvl3pPr>
            <a:lvl4pPr marL="1828618" indent="0">
              <a:buNone/>
              <a:defRPr sz="2133" b="1"/>
            </a:lvl4pPr>
            <a:lvl5pPr marL="2438158" indent="0">
              <a:buNone/>
              <a:defRPr sz="2133" b="1"/>
            </a:lvl5pPr>
            <a:lvl6pPr marL="3047696" indent="0">
              <a:buNone/>
              <a:defRPr sz="2133" b="1"/>
            </a:lvl6pPr>
            <a:lvl7pPr marL="3657235" indent="0">
              <a:buNone/>
              <a:defRPr sz="2133" b="1"/>
            </a:lvl7pPr>
            <a:lvl8pPr marL="4266773" indent="0">
              <a:buNone/>
              <a:defRPr sz="2133" b="1"/>
            </a:lvl8pPr>
            <a:lvl9pPr marL="4876313"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F16B1D-A354-0D40-B9D4-649D33F6B601}" type="datetimeFigureOut">
              <a:rPr lang="en-US" smtClean="0"/>
              <a:t>8/19/2024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E0940B-CF7B-4142-9ACE-C3CE6B6533CF}" type="slidenum">
              <a:rPr lang="en-US" smtClean="0"/>
              <a:t>‹#›</a:t>
            </a:fld>
            <a:endParaRPr lang="en-US"/>
          </a:p>
        </p:txBody>
      </p:sp>
    </p:spTree>
    <p:extLst>
      <p:ext uri="{BB962C8B-B14F-4D97-AF65-F5344CB8AC3E}">
        <p14:creationId xmlns:p14="http://schemas.microsoft.com/office/powerpoint/2010/main" val="42610815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4F16B1D-A354-0D40-B9D4-649D33F6B601}" type="datetimeFigureOut">
              <a:rPr lang="en-US" smtClean="0"/>
              <a:t>8/19/2024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E0940B-CF7B-4142-9ACE-C3CE6B6533CF}" type="slidenum">
              <a:rPr lang="en-US" smtClean="0"/>
              <a:t>‹#›</a:t>
            </a:fld>
            <a:endParaRPr lang="en-US"/>
          </a:p>
        </p:txBody>
      </p:sp>
    </p:spTree>
    <p:extLst>
      <p:ext uri="{BB962C8B-B14F-4D97-AF65-F5344CB8AC3E}">
        <p14:creationId xmlns:p14="http://schemas.microsoft.com/office/powerpoint/2010/main" val="37220419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20087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6"/>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867"/>
            </a:lvl1pPr>
            <a:lvl2pPr marL="609539" indent="0">
              <a:buNone/>
              <a:defRPr sz="1600"/>
            </a:lvl2pPr>
            <a:lvl3pPr marL="1219080" indent="0">
              <a:buNone/>
              <a:defRPr sz="1333"/>
            </a:lvl3pPr>
            <a:lvl4pPr marL="1828618" indent="0">
              <a:buNone/>
              <a:defRPr sz="1200"/>
            </a:lvl4pPr>
            <a:lvl5pPr marL="2438158" indent="0">
              <a:buNone/>
              <a:defRPr sz="1200"/>
            </a:lvl5pPr>
            <a:lvl6pPr marL="3047696" indent="0">
              <a:buNone/>
              <a:defRPr sz="1200"/>
            </a:lvl6pPr>
            <a:lvl7pPr marL="3657235" indent="0">
              <a:buNone/>
              <a:defRPr sz="1200"/>
            </a:lvl7pPr>
            <a:lvl8pPr marL="4266773" indent="0">
              <a:buNone/>
              <a:defRPr sz="1200"/>
            </a:lvl8pPr>
            <a:lvl9pPr marL="487631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A4F16B1D-A354-0D40-B9D4-649D33F6B601}" type="datetimeFigureOut">
              <a:rPr lang="en-US" smtClean="0"/>
              <a:t>8/19/2024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E0940B-CF7B-4142-9ACE-C3CE6B6533CF}" type="slidenum">
              <a:rPr lang="en-US" smtClean="0"/>
              <a:t>‹#›</a:t>
            </a:fld>
            <a:endParaRPr lang="en-US"/>
          </a:p>
        </p:txBody>
      </p:sp>
    </p:spTree>
    <p:extLst>
      <p:ext uri="{BB962C8B-B14F-4D97-AF65-F5344CB8AC3E}">
        <p14:creationId xmlns:p14="http://schemas.microsoft.com/office/powerpoint/2010/main" val="37075401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39" indent="0">
              <a:buNone/>
              <a:defRPr sz="3733"/>
            </a:lvl2pPr>
            <a:lvl3pPr marL="1219080" indent="0">
              <a:buNone/>
              <a:defRPr sz="3200"/>
            </a:lvl3pPr>
            <a:lvl4pPr marL="1828618" indent="0">
              <a:buNone/>
              <a:defRPr sz="2667"/>
            </a:lvl4pPr>
            <a:lvl5pPr marL="2438158" indent="0">
              <a:buNone/>
              <a:defRPr sz="2667"/>
            </a:lvl5pPr>
            <a:lvl6pPr marL="3047696" indent="0">
              <a:buNone/>
              <a:defRPr sz="2667"/>
            </a:lvl6pPr>
            <a:lvl7pPr marL="3657235" indent="0">
              <a:buNone/>
              <a:defRPr sz="2667"/>
            </a:lvl7pPr>
            <a:lvl8pPr marL="4266773" indent="0">
              <a:buNone/>
              <a:defRPr sz="2667"/>
            </a:lvl8pPr>
            <a:lvl9pPr marL="4876313" indent="0">
              <a:buNone/>
              <a:defRPr sz="2667"/>
            </a:lvl9pPr>
          </a:lstStyle>
          <a:p>
            <a:endParaRPr lang="en-US"/>
          </a:p>
        </p:txBody>
      </p:sp>
      <p:sp>
        <p:nvSpPr>
          <p:cNvPr id="4" name="Text Placeholder 3"/>
          <p:cNvSpPr>
            <a:spLocks noGrp="1"/>
          </p:cNvSpPr>
          <p:nvPr>
            <p:ph type="body" sz="half" idx="2"/>
          </p:nvPr>
        </p:nvSpPr>
        <p:spPr>
          <a:xfrm>
            <a:off x="2389717" y="5367342"/>
            <a:ext cx="7315200" cy="804863"/>
          </a:xfrm>
        </p:spPr>
        <p:txBody>
          <a:bodyPr/>
          <a:lstStyle>
            <a:lvl1pPr marL="0" indent="0">
              <a:buNone/>
              <a:defRPr sz="1867"/>
            </a:lvl1pPr>
            <a:lvl2pPr marL="609539" indent="0">
              <a:buNone/>
              <a:defRPr sz="1600"/>
            </a:lvl2pPr>
            <a:lvl3pPr marL="1219080" indent="0">
              <a:buNone/>
              <a:defRPr sz="1333"/>
            </a:lvl3pPr>
            <a:lvl4pPr marL="1828618" indent="0">
              <a:buNone/>
              <a:defRPr sz="1200"/>
            </a:lvl4pPr>
            <a:lvl5pPr marL="2438158" indent="0">
              <a:buNone/>
              <a:defRPr sz="1200"/>
            </a:lvl5pPr>
            <a:lvl6pPr marL="3047696" indent="0">
              <a:buNone/>
              <a:defRPr sz="1200"/>
            </a:lvl6pPr>
            <a:lvl7pPr marL="3657235" indent="0">
              <a:buNone/>
              <a:defRPr sz="1200"/>
            </a:lvl7pPr>
            <a:lvl8pPr marL="4266773" indent="0">
              <a:buNone/>
              <a:defRPr sz="1200"/>
            </a:lvl8pPr>
            <a:lvl9pPr marL="487631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A4F16B1D-A354-0D40-B9D4-649D33F6B601}" type="datetimeFigureOut">
              <a:rPr lang="en-US" smtClean="0"/>
              <a:t>8/19/2024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E0940B-CF7B-4142-9ACE-C3CE6B6533CF}" type="slidenum">
              <a:rPr lang="en-US" smtClean="0"/>
              <a:t>‹#›</a:t>
            </a:fld>
            <a:endParaRPr lang="en-US"/>
          </a:p>
        </p:txBody>
      </p:sp>
    </p:spTree>
    <p:extLst>
      <p:ext uri="{BB962C8B-B14F-4D97-AF65-F5344CB8AC3E}">
        <p14:creationId xmlns:p14="http://schemas.microsoft.com/office/powerpoint/2010/main" val="398610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F16B1D-A354-0D40-B9D4-649D33F6B601}" type="datetimeFigureOut">
              <a:rPr lang="en-US" smtClean="0"/>
              <a:t>8/19/2024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E0940B-CF7B-4142-9ACE-C3CE6B6533CF}" type="slidenum">
              <a:rPr lang="en-US" smtClean="0"/>
              <a:t>‹#›</a:t>
            </a:fld>
            <a:endParaRPr lang="en-US"/>
          </a:p>
        </p:txBody>
      </p:sp>
    </p:spTree>
    <p:extLst>
      <p:ext uri="{BB962C8B-B14F-4D97-AF65-F5344CB8AC3E}">
        <p14:creationId xmlns:p14="http://schemas.microsoft.com/office/powerpoint/2010/main" val="89565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Seaport Industrial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1581"/>
            <a:ext cx="12192000" cy="1333500"/>
          </a:xfrm>
          <a:prstGeom prst="rect">
            <a:avLst/>
          </a:prstGeom>
        </p:spPr>
      </p:pic>
      <p:sp>
        <p:nvSpPr>
          <p:cNvPr id="11" name="Rectangle 10"/>
          <p:cNvSpPr/>
          <p:nvPr userDrawn="1"/>
        </p:nvSpPr>
        <p:spPr>
          <a:xfrm>
            <a:off x="0" y="6590700"/>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srgbClr val="FFFFFF"/>
              </a:solidFill>
              <a:latin typeface="Arial"/>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415" y="5687777"/>
            <a:ext cx="1006412" cy="698380"/>
          </a:xfrm>
          <a:prstGeom prst="rect">
            <a:avLst/>
          </a:prstGeom>
        </p:spPr>
      </p:pic>
      <p:sp>
        <p:nvSpPr>
          <p:cNvPr id="2" name="Title 1"/>
          <p:cNvSpPr>
            <a:spLocks noGrp="1"/>
          </p:cNvSpPr>
          <p:nvPr>
            <p:ph type="title"/>
          </p:nvPr>
        </p:nvSpPr>
        <p:spPr>
          <a:xfrm>
            <a:off x="1199323" y="205234"/>
            <a:ext cx="6195776"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7"/>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solidFill>
                  <a:srgbClr val="1F497D"/>
                </a:solidFill>
                <a:latin typeface="Arial"/>
              </a:rPr>
              <a:pPr/>
              <a:t>‹#›</a:t>
            </a:fld>
            <a:endParaRPr lang="en-US">
              <a:solidFill>
                <a:srgbClr val="1F497D"/>
              </a:solidFill>
              <a:latin typeface="Arial"/>
            </a:endParaRPr>
          </a:p>
        </p:txBody>
      </p:sp>
      <p:sp>
        <p:nvSpPr>
          <p:cNvPr id="10" name="Subtitle 2"/>
          <p:cNvSpPr>
            <a:spLocks noGrp="1"/>
          </p:cNvSpPr>
          <p:nvPr>
            <p:ph type="subTitle" idx="13"/>
          </p:nvPr>
        </p:nvSpPr>
        <p:spPr>
          <a:xfrm>
            <a:off x="1199355" y="563509"/>
            <a:ext cx="6195775"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8038260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7"/>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7"/>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F16B1D-A354-0D40-B9D4-649D33F6B601}" type="datetimeFigureOut">
              <a:rPr lang="en-US" smtClean="0"/>
              <a:t>8/19/2024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E0940B-CF7B-4142-9ACE-C3CE6B6533CF}" type="slidenum">
              <a:rPr lang="en-US" smtClean="0"/>
              <a:t>‹#›</a:t>
            </a:fld>
            <a:endParaRPr lang="en-US"/>
          </a:p>
        </p:txBody>
      </p:sp>
    </p:spTree>
    <p:extLst>
      <p:ext uri="{BB962C8B-B14F-4D97-AF65-F5344CB8AC3E}">
        <p14:creationId xmlns:p14="http://schemas.microsoft.com/office/powerpoint/2010/main" val="32581060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F2803-F2BE-BB69-94E8-B27DE72D5D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5B4320-F04F-B2F9-9086-B19FC3735D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507A44-5250-3D3F-8A0F-DC88D8C7C816}"/>
              </a:ext>
            </a:extLst>
          </p:cNvPr>
          <p:cNvSpPr>
            <a:spLocks noGrp="1"/>
          </p:cNvSpPr>
          <p:nvPr>
            <p:ph type="dt" sz="half" idx="10"/>
          </p:nvPr>
        </p:nvSpPr>
        <p:spPr/>
        <p:txBody>
          <a:bodyPr/>
          <a:lstStyle/>
          <a:p>
            <a:fld id="{47CB184F-5C28-964C-815C-2738BCCB5980}" type="datetimeFigureOut">
              <a:rPr lang="en-US" smtClean="0"/>
              <a:t>8/19/2024</a:t>
            </a:fld>
            <a:endParaRPr lang="en-US"/>
          </a:p>
        </p:txBody>
      </p:sp>
      <p:sp>
        <p:nvSpPr>
          <p:cNvPr id="5" name="Footer Placeholder 4">
            <a:extLst>
              <a:ext uri="{FF2B5EF4-FFF2-40B4-BE49-F238E27FC236}">
                <a16:creationId xmlns:a16="http://schemas.microsoft.com/office/drawing/2014/main" id="{4839A833-E1F4-4A1D-DF79-5B332E9DC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B371D3-5DF5-9B99-0DBE-B68967EB0612}"/>
              </a:ext>
            </a:extLst>
          </p:cNvPr>
          <p:cNvSpPr>
            <a:spLocks noGrp="1"/>
          </p:cNvSpPr>
          <p:nvPr>
            <p:ph type="sldNum" sz="quarter" idx="12"/>
          </p:nvPr>
        </p:nvSpPr>
        <p:spPr/>
        <p:txBody>
          <a:bodyPr/>
          <a:lstStyle/>
          <a:p>
            <a:fld id="{C7049707-2D6E-1441-A0DD-7C2810DCC872}" type="slidenum">
              <a:rPr lang="en-US" smtClean="0"/>
              <a:t>‹#›</a:t>
            </a:fld>
            <a:endParaRPr lang="en-US"/>
          </a:p>
        </p:txBody>
      </p:sp>
    </p:spTree>
    <p:extLst>
      <p:ext uri="{BB962C8B-B14F-4D97-AF65-F5344CB8AC3E}">
        <p14:creationId xmlns:p14="http://schemas.microsoft.com/office/powerpoint/2010/main" val="21125729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71849-BD59-D6BA-DCA2-2333E4F5DC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1C7050-5538-B8F4-7C5C-87C99CE9FF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D83601-9DA4-1AF4-0EC2-F0EEB4FF2151}"/>
              </a:ext>
            </a:extLst>
          </p:cNvPr>
          <p:cNvSpPr>
            <a:spLocks noGrp="1"/>
          </p:cNvSpPr>
          <p:nvPr>
            <p:ph type="dt" sz="half" idx="10"/>
          </p:nvPr>
        </p:nvSpPr>
        <p:spPr/>
        <p:txBody>
          <a:bodyPr/>
          <a:lstStyle/>
          <a:p>
            <a:fld id="{47CB184F-5C28-964C-815C-2738BCCB5980}" type="datetimeFigureOut">
              <a:rPr lang="en-US" smtClean="0"/>
              <a:t>8/19/2024</a:t>
            </a:fld>
            <a:endParaRPr lang="en-US"/>
          </a:p>
        </p:txBody>
      </p:sp>
      <p:sp>
        <p:nvSpPr>
          <p:cNvPr id="5" name="Footer Placeholder 4">
            <a:extLst>
              <a:ext uri="{FF2B5EF4-FFF2-40B4-BE49-F238E27FC236}">
                <a16:creationId xmlns:a16="http://schemas.microsoft.com/office/drawing/2014/main" id="{54A31F29-F6A8-3C3B-4038-5424C144FE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FCD678-A470-DC3E-E0F7-69E50FFF2432}"/>
              </a:ext>
            </a:extLst>
          </p:cNvPr>
          <p:cNvSpPr>
            <a:spLocks noGrp="1"/>
          </p:cNvSpPr>
          <p:nvPr>
            <p:ph type="sldNum" sz="quarter" idx="12"/>
          </p:nvPr>
        </p:nvSpPr>
        <p:spPr/>
        <p:txBody>
          <a:bodyPr/>
          <a:lstStyle/>
          <a:p>
            <a:fld id="{C7049707-2D6E-1441-A0DD-7C2810DCC872}" type="slidenum">
              <a:rPr lang="en-US" smtClean="0"/>
              <a:t>‹#›</a:t>
            </a:fld>
            <a:endParaRPr lang="en-US"/>
          </a:p>
        </p:txBody>
      </p:sp>
    </p:spTree>
    <p:extLst>
      <p:ext uri="{BB962C8B-B14F-4D97-AF65-F5344CB8AC3E}">
        <p14:creationId xmlns:p14="http://schemas.microsoft.com/office/powerpoint/2010/main" val="38087452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09C53-A2A4-A9AA-529B-6963DD6907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036997-AA17-B060-536D-84E69637B6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89C6BA-BC84-3297-D4EF-FA26FFB7845B}"/>
              </a:ext>
            </a:extLst>
          </p:cNvPr>
          <p:cNvSpPr>
            <a:spLocks noGrp="1"/>
          </p:cNvSpPr>
          <p:nvPr>
            <p:ph type="dt" sz="half" idx="10"/>
          </p:nvPr>
        </p:nvSpPr>
        <p:spPr/>
        <p:txBody>
          <a:bodyPr/>
          <a:lstStyle/>
          <a:p>
            <a:fld id="{47CB184F-5C28-964C-815C-2738BCCB5980}" type="datetimeFigureOut">
              <a:rPr lang="en-US" smtClean="0"/>
              <a:t>8/19/2024</a:t>
            </a:fld>
            <a:endParaRPr lang="en-US"/>
          </a:p>
        </p:txBody>
      </p:sp>
      <p:sp>
        <p:nvSpPr>
          <p:cNvPr id="5" name="Footer Placeholder 4">
            <a:extLst>
              <a:ext uri="{FF2B5EF4-FFF2-40B4-BE49-F238E27FC236}">
                <a16:creationId xmlns:a16="http://schemas.microsoft.com/office/drawing/2014/main" id="{BC691293-B8B7-1F6F-79CE-A6D5527F6C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8F4699-8F85-A15B-5EB6-A862D6781586}"/>
              </a:ext>
            </a:extLst>
          </p:cNvPr>
          <p:cNvSpPr>
            <a:spLocks noGrp="1"/>
          </p:cNvSpPr>
          <p:nvPr>
            <p:ph type="sldNum" sz="quarter" idx="12"/>
          </p:nvPr>
        </p:nvSpPr>
        <p:spPr/>
        <p:txBody>
          <a:bodyPr/>
          <a:lstStyle/>
          <a:p>
            <a:fld id="{C7049707-2D6E-1441-A0DD-7C2810DCC872}" type="slidenum">
              <a:rPr lang="en-US" smtClean="0"/>
              <a:t>‹#›</a:t>
            </a:fld>
            <a:endParaRPr lang="en-US"/>
          </a:p>
        </p:txBody>
      </p:sp>
    </p:spTree>
    <p:extLst>
      <p:ext uri="{BB962C8B-B14F-4D97-AF65-F5344CB8AC3E}">
        <p14:creationId xmlns:p14="http://schemas.microsoft.com/office/powerpoint/2010/main" val="36114713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944B2-83A7-C371-C683-99702A69F9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A98F41-1A5E-5EA9-7DC7-D83BA68284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37BB80-FF12-0405-F273-B106B381AA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52FED3-343D-5E88-D2B1-3675ED73439E}"/>
              </a:ext>
            </a:extLst>
          </p:cNvPr>
          <p:cNvSpPr>
            <a:spLocks noGrp="1"/>
          </p:cNvSpPr>
          <p:nvPr>
            <p:ph type="dt" sz="half" idx="10"/>
          </p:nvPr>
        </p:nvSpPr>
        <p:spPr/>
        <p:txBody>
          <a:bodyPr/>
          <a:lstStyle/>
          <a:p>
            <a:fld id="{47CB184F-5C28-964C-815C-2738BCCB5980}" type="datetimeFigureOut">
              <a:rPr lang="en-US" smtClean="0"/>
              <a:t>8/19/2024</a:t>
            </a:fld>
            <a:endParaRPr lang="en-US"/>
          </a:p>
        </p:txBody>
      </p:sp>
      <p:sp>
        <p:nvSpPr>
          <p:cNvPr id="6" name="Footer Placeholder 5">
            <a:extLst>
              <a:ext uri="{FF2B5EF4-FFF2-40B4-BE49-F238E27FC236}">
                <a16:creationId xmlns:a16="http://schemas.microsoft.com/office/drawing/2014/main" id="{27E9D8DF-AA45-0984-DD98-1B77DA124C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0CD96D-7BC6-3884-DEBC-192E9E6B4BA9}"/>
              </a:ext>
            </a:extLst>
          </p:cNvPr>
          <p:cNvSpPr>
            <a:spLocks noGrp="1"/>
          </p:cNvSpPr>
          <p:nvPr>
            <p:ph type="sldNum" sz="quarter" idx="12"/>
          </p:nvPr>
        </p:nvSpPr>
        <p:spPr/>
        <p:txBody>
          <a:bodyPr/>
          <a:lstStyle/>
          <a:p>
            <a:fld id="{C7049707-2D6E-1441-A0DD-7C2810DCC872}" type="slidenum">
              <a:rPr lang="en-US" smtClean="0"/>
              <a:t>‹#›</a:t>
            </a:fld>
            <a:endParaRPr lang="en-US"/>
          </a:p>
        </p:txBody>
      </p:sp>
    </p:spTree>
    <p:extLst>
      <p:ext uri="{BB962C8B-B14F-4D97-AF65-F5344CB8AC3E}">
        <p14:creationId xmlns:p14="http://schemas.microsoft.com/office/powerpoint/2010/main" val="36014804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9B74A-CD20-B03C-68C7-95B0647593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029EADF-5619-3147-7BDD-B9FB852CAA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DAA097-E7CE-0451-D825-BE8074905D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B3D9EE-873B-3BF1-DC39-49421EAC24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14A1B2-52AB-DFD1-4F1C-FAA8739A1A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4C9CB5-6E4C-CA60-F6C1-050188C11F18}"/>
              </a:ext>
            </a:extLst>
          </p:cNvPr>
          <p:cNvSpPr>
            <a:spLocks noGrp="1"/>
          </p:cNvSpPr>
          <p:nvPr>
            <p:ph type="dt" sz="half" idx="10"/>
          </p:nvPr>
        </p:nvSpPr>
        <p:spPr/>
        <p:txBody>
          <a:bodyPr/>
          <a:lstStyle/>
          <a:p>
            <a:fld id="{47CB184F-5C28-964C-815C-2738BCCB5980}" type="datetimeFigureOut">
              <a:rPr lang="en-US" smtClean="0"/>
              <a:t>8/19/2024</a:t>
            </a:fld>
            <a:endParaRPr lang="en-US"/>
          </a:p>
        </p:txBody>
      </p:sp>
      <p:sp>
        <p:nvSpPr>
          <p:cNvPr id="8" name="Footer Placeholder 7">
            <a:extLst>
              <a:ext uri="{FF2B5EF4-FFF2-40B4-BE49-F238E27FC236}">
                <a16:creationId xmlns:a16="http://schemas.microsoft.com/office/drawing/2014/main" id="{6E4F8965-E3A9-ED9D-E9E3-1BF5688120D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640906E-D0CC-739E-041E-3A4A4FC034B9}"/>
              </a:ext>
            </a:extLst>
          </p:cNvPr>
          <p:cNvSpPr>
            <a:spLocks noGrp="1"/>
          </p:cNvSpPr>
          <p:nvPr>
            <p:ph type="sldNum" sz="quarter" idx="12"/>
          </p:nvPr>
        </p:nvSpPr>
        <p:spPr/>
        <p:txBody>
          <a:bodyPr/>
          <a:lstStyle/>
          <a:p>
            <a:fld id="{C7049707-2D6E-1441-A0DD-7C2810DCC872}" type="slidenum">
              <a:rPr lang="en-US" smtClean="0"/>
              <a:t>‹#›</a:t>
            </a:fld>
            <a:endParaRPr lang="en-US"/>
          </a:p>
        </p:txBody>
      </p:sp>
    </p:spTree>
    <p:extLst>
      <p:ext uri="{BB962C8B-B14F-4D97-AF65-F5344CB8AC3E}">
        <p14:creationId xmlns:p14="http://schemas.microsoft.com/office/powerpoint/2010/main" val="27906417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6AFC7-8C6B-EB69-9032-4D68642AC5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ECFC0C-E8E3-CA62-6FD5-D5DF2403C8BA}"/>
              </a:ext>
            </a:extLst>
          </p:cNvPr>
          <p:cNvSpPr>
            <a:spLocks noGrp="1"/>
          </p:cNvSpPr>
          <p:nvPr>
            <p:ph type="dt" sz="half" idx="10"/>
          </p:nvPr>
        </p:nvSpPr>
        <p:spPr/>
        <p:txBody>
          <a:bodyPr/>
          <a:lstStyle/>
          <a:p>
            <a:fld id="{47CB184F-5C28-964C-815C-2738BCCB5980}" type="datetimeFigureOut">
              <a:rPr lang="en-US" smtClean="0"/>
              <a:t>8/19/2024</a:t>
            </a:fld>
            <a:endParaRPr lang="en-US"/>
          </a:p>
        </p:txBody>
      </p:sp>
      <p:sp>
        <p:nvSpPr>
          <p:cNvPr id="4" name="Footer Placeholder 3">
            <a:extLst>
              <a:ext uri="{FF2B5EF4-FFF2-40B4-BE49-F238E27FC236}">
                <a16:creationId xmlns:a16="http://schemas.microsoft.com/office/drawing/2014/main" id="{3BD9996E-88E4-978B-1F15-545F36DF46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BA4610-45F5-A91A-3FFF-6E70C1B4D7C1}"/>
              </a:ext>
            </a:extLst>
          </p:cNvPr>
          <p:cNvSpPr>
            <a:spLocks noGrp="1"/>
          </p:cNvSpPr>
          <p:nvPr>
            <p:ph type="sldNum" sz="quarter" idx="12"/>
          </p:nvPr>
        </p:nvSpPr>
        <p:spPr/>
        <p:txBody>
          <a:bodyPr/>
          <a:lstStyle/>
          <a:p>
            <a:fld id="{C7049707-2D6E-1441-A0DD-7C2810DCC872}" type="slidenum">
              <a:rPr lang="en-US" smtClean="0"/>
              <a:t>‹#›</a:t>
            </a:fld>
            <a:endParaRPr lang="en-US"/>
          </a:p>
        </p:txBody>
      </p:sp>
    </p:spTree>
    <p:extLst>
      <p:ext uri="{BB962C8B-B14F-4D97-AF65-F5344CB8AC3E}">
        <p14:creationId xmlns:p14="http://schemas.microsoft.com/office/powerpoint/2010/main" val="39787494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7CAEA5-35E1-33D2-8835-479804849271}"/>
              </a:ext>
            </a:extLst>
          </p:cNvPr>
          <p:cNvSpPr>
            <a:spLocks noGrp="1"/>
          </p:cNvSpPr>
          <p:nvPr>
            <p:ph type="dt" sz="half" idx="10"/>
          </p:nvPr>
        </p:nvSpPr>
        <p:spPr/>
        <p:txBody>
          <a:bodyPr/>
          <a:lstStyle/>
          <a:p>
            <a:fld id="{47CB184F-5C28-964C-815C-2738BCCB5980}" type="datetimeFigureOut">
              <a:rPr lang="en-US" smtClean="0"/>
              <a:t>8/19/2024</a:t>
            </a:fld>
            <a:endParaRPr lang="en-US"/>
          </a:p>
        </p:txBody>
      </p:sp>
      <p:sp>
        <p:nvSpPr>
          <p:cNvPr id="3" name="Footer Placeholder 2">
            <a:extLst>
              <a:ext uri="{FF2B5EF4-FFF2-40B4-BE49-F238E27FC236}">
                <a16:creationId xmlns:a16="http://schemas.microsoft.com/office/drawing/2014/main" id="{AC6F4A1D-62FD-88A8-DDDC-739413C095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8133BD-52D3-C0D6-ECA2-D32749BA6E86}"/>
              </a:ext>
            </a:extLst>
          </p:cNvPr>
          <p:cNvSpPr>
            <a:spLocks noGrp="1"/>
          </p:cNvSpPr>
          <p:nvPr>
            <p:ph type="sldNum" sz="quarter" idx="12"/>
          </p:nvPr>
        </p:nvSpPr>
        <p:spPr/>
        <p:txBody>
          <a:bodyPr/>
          <a:lstStyle/>
          <a:p>
            <a:fld id="{C7049707-2D6E-1441-A0DD-7C2810DCC872}" type="slidenum">
              <a:rPr lang="en-US" smtClean="0"/>
              <a:t>‹#›</a:t>
            </a:fld>
            <a:endParaRPr lang="en-US"/>
          </a:p>
        </p:txBody>
      </p:sp>
    </p:spTree>
    <p:extLst>
      <p:ext uri="{BB962C8B-B14F-4D97-AF65-F5344CB8AC3E}">
        <p14:creationId xmlns:p14="http://schemas.microsoft.com/office/powerpoint/2010/main" val="15514446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0F02C-FD91-7611-6684-359E6F5E41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E9F139-2C72-1C80-401C-B78BC61495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9094F2-5156-47B3-5533-556DD65FD3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509DD0-58C5-6330-5B38-53D2ED6B1E9B}"/>
              </a:ext>
            </a:extLst>
          </p:cNvPr>
          <p:cNvSpPr>
            <a:spLocks noGrp="1"/>
          </p:cNvSpPr>
          <p:nvPr>
            <p:ph type="dt" sz="half" idx="10"/>
          </p:nvPr>
        </p:nvSpPr>
        <p:spPr/>
        <p:txBody>
          <a:bodyPr/>
          <a:lstStyle/>
          <a:p>
            <a:fld id="{47CB184F-5C28-964C-815C-2738BCCB5980}" type="datetimeFigureOut">
              <a:rPr lang="en-US" smtClean="0"/>
              <a:t>8/19/2024</a:t>
            </a:fld>
            <a:endParaRPr lang="en-US"/>
          </a:p>
        </p:txBody>
      </p:sp>
      <p:sp>
        <p:nvSpPr>
          <p:cNvPr id="6" name="Footer Placeholder 5">
            <a:extLst>
              <a:ext uri="{FF2B5EF4-FFF2-40B4-BE49-F238E27FC236}">
                <a16:creationId xmlns:a16="http://schemas.microsoft.com/office/drawing/2014/main" id="{421C012E-A1CA-F8B0-2971-722A728443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9927B7-7A0C-8C84-37C5-9BC622E7A07F}"/>
              </a:ext>
            </a:extLst>
          </p:cNvPr>
          <p:cNvSpPr>
            <a:spLocks noGrp="1"/>
          </p:cNvSpPr>
          <p:nvPr>
            <p:ph type="sldNum" sz="quarter" idx="12"/>
          </p:nvPr>
        </p:nvSpPr>
        <p:spPr/>
        <p:txBody>
          <a:bodyPr/>
          <a:lstStyle/>
          <a:p>
            <a:fld id="{C7049707-2D6E-1441-A0DD-7C2810DCC872}" type="slidenum">
              <a:rPr lang="en-US" smtClean="0"/>
              <a:t>‹#›</a:t>
            </a:fld>
            <a:endParaRPr lang="en-US"/>
          </a:p>
        </p:txBody>
      </p:sp>
    </p:spTree>
    <p:extLst>
      <p:ext uri="{BB962C8B-B14F-4D97-AF65-F5344CB8AC3E}">
        <p14:creationId xmlns:p14="http://schemas.microsoft.com/office/powerpoint/2010/main" val="30542992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7D226-2F53-D053-6FF9-70FEFF3E28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C271AD-ECE6-DA8E-7D7D-21EF495840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ECEADB0-F3C9-0AF3-BBE8-8143168B3A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4C3A29-8987-9C98-1FA8-76561530D5DE}"/>
              </a:ext>
            </a:extLst>
          </p:cNvPr>
          <p:cNvSpPr>
            <a:spLocks noGrp="1"/>
          </p:cNvSpPr>
          <p:nvPr>
            <p:ph type="dt" sz="half" idx="10"/>
          </p:nvPr>
        </p:nvSpPr>
        <p:spPr/>
        <p:txBody>
          <a:bodyPr/>
          <a:lstStyle/>
          <a:p>
            <a:fld id="{47CB184F-5C28-964C-815C-2738BCCB5980}" type="datetimeFigureOut">
              <a:rPr lang="en-US" smtClean="0"/>
              <a:t>8/19/2024</a:t>
            </a:fld>
            <a:endParaRPr lang="en-US"/>
          </a:p>
        </p:txBody>
      </p:sp>
      <p:sp>
        <p:nvSpPr>
          <p:cNvPr id="6" name="Footer Placeholder 5">
            <a:extLst>
              <a:ext uri="{FF2B5EF4-FFF2-40B4-BE49-F238E27FC236}">
                <a16:creationId xmlns:a16="http://schemas.microsoft.com/office/drawing/2014/main" id="{8C01F188-656F-70D0-678E-59B9028C53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165938-4DBB-C9B0-E8A8-7720E7FD0F9A}"/>
              </a:ext>
            </a:extLst>
          </p:cNvPr>
          <p:cNvSpPr>
            <a:spLocks noGrp="1"/>
          </p:cNvSpPr>
          <p:nvPr>
            <p:ph type="sldNum" sz="quarter" idx="12"/>
          </p:nvPr>
        </p:nvSpPr>
        <p:spPr/>
        <p:txBody>
          <a:bodyPr/>
          <a:lstStyle/>
          <a:p>
            <a:fld id="{C7049707-2D6E-1441-A0DD-7C2810DCC872}" type="slidenum">
              <a:rPr lang="en-US" smtClean="0"/>
              <a:t>‹#›</a:t>
            </a:fld>
            <a:endParaRPr lang="en-US"/>
          </a:p>
        </p:txBody>
      </p:sp>
    </p:spTree>
    <p:extLst>
      <p:ext uri="{BB962C8B-B14F-4D97-AF65-F5344CB8AC3E}">
        <p14:creationId xmlns:p14="http://schemas.microsoft.com/office/powerpoint/2010/main" val="1780484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 Coast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700"/>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srgbClr val="FFFFFF"/>
              </a:solidFill>
              <a:latin typeface="Arial"/>
            </a:endParaRP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415" y="5687777"/>
            <a:ext cx="1006412" cy="69838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1333500"/>
          </a:xfrm>
          <a:prstGeom prst="rect">
            <a:avLst/>
          </a:prstGeom>
        </p:spPr>
      </p:pic>
      <p:sp>
        <p:nvSpPr>
          <p:cNvPr id="2" name="Title 1"/>
          <p:cNvSpPr>
            <a:spLocks noGrp="1"/>
          </p:cNvSpPr>
          <p:nvPr>
            <p:ph type="title"/>
          </p:nvPr>
        </p:nvSpPr>
        <p:spPr>
          <a:xfrm>
            <a:off x="1057277" y="205234"/>
            <a:ext cx="6267451"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7"/>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solidFill>
                  <a:srgbClr val="1F497D"/>
                </a:solidFill>
                <a:latin typeface="Arial"/>
              </a:rPr>
              <a:pPr/>
              <a:t>‹#›</a:t>
            </a:fld>
            <a:endParaRPr lang="en-US">
              <a:solidFill>
                <a:srgbClr val="1F497D"/>
              </a:solidFill>
              <a:latin typeface="Arial"/>
            </a:endParaRPr>
          </a:p>
        </p:txBody>
      </p:sp>
      <p:sp>
        <p:nvSpPr>
          <p:cNvPr id="10" name="Subtitle 2"/>
          <p:cNvSpPr>
            <a:spLocks noGrp="1"/>
          </p:cNvSpPr>
          <p:nvPr>
            <p:ph type="subTitle" idx="13"/>
          </p:nvPr>
        </p:nvSpPr>
        <p:spPr>
          <a:xfrm>
            <a:off x="1057277" y="563509"/>
            <a:ext cx="6267451"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23442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99366-1D41-A87D-C4B0-88FAEAA906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DCD115-B136-053B-1D61-45A7D77278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782EAC-462F-D546-D51E-5AE3C5DD34B9}"/>
              </a:ext>
            </a:extLst>
          </p:cNvPr>
          <p:cNvSpPr>
            <a:spLocks noGrp="1"/>
          </p:cNvSpPr>
          <p:nvPr>
            <p:ph type="dt" sz="half" idx="10"/>
          </p:nvPr>
        </p:nvSpPr>
        <p:spPr/>
        <p:txBody>
          <a:bodyPr/>
          <a:lstStyle/>
          <a:p>
            <a:fld id="{47CB184F-5C28-964C-815C-2738BCCB5980}" type="datetimeFigureOut">
              <a:rPr lang="en-US" smtClean="0"/>
              <a:t>8/19/2024</a:t>
            </a:fld>
            <a:endParaRPr lang="en-US"/>
          </a:p>
        </p:txBody>
      </p:sp>
      <p:sp>
        <p:nvSpPr>
          <p:cNvPr id="5" name="Footer Placeholder 4">
            <a:extLst>
              <a:ext uri="{FF2B5EF4-FFF2-40B4-BE49-F238E27FC236}">
                <a16:creationId xmlns:a16="http://schemas.microsoft.com/office/drawing/2014/main" id="{2F52D818-07AB-9D7B-C258-7CA63610A1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1E9B7C-CC87-03AE-54C8-73C84285E3F7}"/>
              </a:ext>
            </a:extLst>
          </p:cNvPr>
          <p:cNvSpPr>
            <a:spLocks noGrp="1"/>
          </p:cNvSpPr>
          <p:nvPr>
            <p:ph type="sldNum" sz="quarter" idx="12"/>
          </p:nvPr>
        </p:nvSpPr>
        <p:spPr/>
        <p:txBody>
          <a:bodyPr/>
          <a:lstStyle/>
          <a:p>
            <a:fld id="{C7049707-2D6E-1441-A0DD-7C2810DCC872}" type="slidenum">
              <a:rPr lang="en-US" smtClean="0"/>
              <a:t>‹#›</a:t>
            </a:fld>
            <a:endParaRPr lang="en-US"/>
          </a:p>
        </p:txBody>
      </p:sp>
    </p:spTree>
    <p:extLst>
      <p:ext uri="{BB962C8B-B14F-4D97-AF65-F5344CB8AC3E}">
        <p14:creationId xmlns:p14="http://schemas.microsoft.com/office/powerpoint/2010/main" val="15099849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1F6266-AC7B-CA73-08C6-1A03E0379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AB2DB7-61F4-0E55-907C-E1049DA54B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58AC43-74D3-F005-63E3-F93CA2A37A56}"/>
              </a:ext>
            </a:extLst>
          </p:cNvPr>
          <p:cNvSpPr>
            <a:spLocks noGrp="1"/>
          </p:cNvSpPr>
          <p:nvPr>
            <p:ph type="dt" sz="half" idx="10"/>
          </p:nvPr>
        </p:nvSpPr>
        <p:spPr/>
        <p:txBody>
          <a:bodyPr/>
          <a:lstStyle/>
          <a:p>
            <a:fld id="{47CB184F-5C28-964C-815C-2738BCCB5980}" type="datetimeFigureOut">
              <a:rPr lang="en-US" smtClean="0"/>
              <a:t>8/19/2024</a:t>
            </a:fld>
            <a:endParaRPr lang="en-US"/>
          </a:p>
        </p:txBody>
      </p:sp>
      <p:sp>
        <p:nvSpPr>
          <p:cNvPr id="5" name="Footer Placeholder 4">
            <a:extLst>
              <a:ext uri="{FF2B5EF4-FFF2-40B4-BE49-F238E27FC236}">
                <a16:creationId xmlns:a16="http://schemas.microsoft.com/office/drawing/2014/main" id="{73037D66-832F-EC89-7608-C00F28AC29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6B32C3-76C1-23B9-7642-23497732ECAF}"/>
              </a:ext>
            </a:extLst>
          </p:cNvPr>
          <p:cNvSpPr>
            <a:spLocks noGrp="1"/>
          </p:cNvSpPr>
          <p:nvPr>
            <p:ph type="sldNum" sz="quarter" idx="12"/>
          </p:nvPr>
        </p:nvSpPr>
        <p:spPr/>
        <p:txBody>
          <a:bodyPr/>
          <a:lstStyle/>
          <a:p>
            <a:fld id="{C7049707-2D6E-1441-A0DD-7C2810DCC872}" type="slidenum">
              <a:rPr lang="en-US" smtClean="0"/>
              <a:t>‹#›</a:t>
            </a:fld>
            <a:endParaRPr lang="en-US"/>
          </a:p>
        </p:txBody>
      </p:sp>
    </p:spTree>
    <p:extLst>
      <p:ext uri="{BB962C8B-B14F-4D97-AF65-F5344CB8AC3E}">
        <p14:creationId xmlns:p14="http://schemas.microsoft.com/office/powerpoint/2010/main" val="36897170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409F-6E96-4101-87DB-F8FB98E0B7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FD8B34-AAC3-9DF1-A3A8-6A5DA81F8F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BD52A4-9705-A11F-0891-519BAA7C2871}"/>
              </a:ext>
            </a:extLst>
          </p:cNvPr>
          <p:cNvSpPr>
            <a:spLocks noGrp="1"/>
          </p:cNvSpPr>
          <p:nvPr>
            <p:ph type="dt" sz="half" idx="10"/>
          </p:nvPr>
        </p:nvSpPr>
        <p:spPr/>
        <p:txBody>
          <a:bodyPr/>
          <a:lstStyle/>
          <a:p>
            <a:fld id="{FA100589-BE1A-214A-8355-C6B733CE6454}" type="datetimeFigureOut">
              <a:rPr lang="en-US" smtClean="0"/>
              <a:t>8/19/2024</a:t>
            </a:fld>
            <a:endParaRPr lang="en-US"/>
          </a:p>
        </p:txBody>
      </p:sp>
      <p:sp>
        <p:nvSpPr>
          <p:cNvPr id="5" name="Footer Placeholder 4">
            <a:extLst>
              <a:ext uri="{FF2B5EF4-FFF2-40B4-BE49-F238E27FC236}">
                <a16:creationId xmlns:a16="http://schemas.microsoft.com/office/drawing/2014/main" id="{6851618B-C392-3AC1-2A37-1A87A60CEA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EA2136-2A93-F6B1-12AA-F93FE5A39F18}"/>
              </a:ext>
            </a:extLst>
          </p:cNvPr>
          <p:cNvSpPr>
            <a:spLocks noGrp="1"/>
          </p:cNvSpPr>
          <p:nvPr>
            <p:ph type="sldNum" sz="quarter" idx="12"/>
          </p:nvPr>
        </p:nvSpPr>
        <p:spPr/>
        <p:txBody>
          <a:bodyPr/>
          <a:lstStyle/>
          <a:p>
            <a:fld id="{6FEE9883-813C-084B-A8BD-78B0A04D8837}" type="slidenum">
              <a:rPr lang="en-US" smtClean="0"/>
              <a:t>‹#›</a:t>
            </a:fld>
            <a:endParaRPr lang="en-US"/>
          </a:p>
        </p:txBody>
      </p:sp>
    </p:spTree>
    <p:extLst>
      <p:ext uri="{BB962C8B-B14F-4D97-AF65-F5344CB8AC3E}">
        <p14:creationId xmlns:p14="http://schemas.microsoft.com/office/powerpoint/2010/main" val="140973388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08D20-69EB-E8CD-7E22-4007B787C2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AD3ED9-8CA5-7DAA-62A0-48CD4632D6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844436-CFF9-037F-5D38-04E51E8CCF69}"/>
              </a:ext>
            </a:extLst>
          </p:cNvPr>
          <p:cNvSpPr>
            <a:spLocks noGrp="1"/>
          </p:cNvSpPr>
          <p:nvPr>
            <p:ph type="dt" sz="half" idx="10"/>
          </p:nvPr>
        </p:nvSpPr>
        <p:spPr/>
        <p:txBody>
          <a:bodyPr/>
          <a:lstStyle/>
          <a:p>
            <a:fld id="{FA100589-BE1A-214A-8355-C6B733CE6454}" type="datetimeFigureOut">
              <a:rPr lang="en-US" smtClean="0"/>
              <a:t>8/19/2024</a:t>
            </a:fld>
            <a:endParaRPr lang="en-US"/>
          </a:p>
        </p:txBody>
      </p:sp>
      <p:sp>
        <p:nvSpPr>
          <p:cNvPr id="5" name="Footer Placeholder 4">
            <a:extLst>
              <a:ext uri="{FF2B5EF4-FFF2-40B4-BE49-F238E27FC236}">
                <a16:creationId xmlns:a16="http://schemas.microsoft.com/office/drawing/2014/main" id="{D1C297B1-1ECD-3D30-C7A7-EF46DAF6CE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7BF6DC-A514-0DBD-B09E-8B66D08BABBB}"/>
              </a:ext>
            </a:extLst>
          </p:cNvPr>
          <p:cNvSpPr>
            <a:spLocks noGrp="1"/>
          </p:cNvSpPr>
          <p:nvPr>
            <p:ph type="sldNum" sz="quarter" idx="12"/>
          </p:nvPr>
        </p:nvSpPr>
        <p:spPr/>
        <p:txBody>
          <a:bodyPr/>
          <a:lstStyle/>
          <a:p>
            <a:fld id="{6FEE9883-813C-084B-A8BD-78B0A04D8837}" type="slidenum">
              <a:rPr lang="en-US" smtClean="0"/>
              <a:t>‹#›</a:t>
            </a:fld>
            <a:endParaRPr lang="en-US"/>
          </a:p>
        </p:txBody>
      </p:sp>
    </p:spTree>
    <p:extLst>
      <p:ext uri="{BB962C8B-B14F-4D97-AF65-F5344CB8AC3E}">
        <p14:creationId xmlns:p14="http://schemas.microsoft.com/office/powerpoint/2010/main" val="186759966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669B4-19D0-B814-E524-E7270088EE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80E80B-1962-9EF3-1999-475DAC6B23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93AD08-3B3B-B70E-D7FD-37B857B272A3}"/>
              </a:ext>
            </a:extLst>
          </p:cNvPr>
          <p:cNvSpPr>
            <a:spLocks noGrp="1"/>
          </p:cNvSpPr>
          <p:nvPr>
            <p:ph type="dt" sz="half" idx="10"/>
          </p:nvPr>
        </p:nvSpPr>
        <p:spPr/>
        <p:txBody>
          <a:bodyPr/>
          <a:lstStyle/>
          <a:p>
            <a:fld id="{FA100589-BE1A-214A-8355-C6B733CE6454}" type="datetimeFigureOut">
              <a:rPr lang="en-US" smtClean="0"/>
              <a:t>8/19/2024</a:t>
            </a:fld>
            <a:endParaRPr lang="en-US"/>
          </a:p>
        </p:txBody>
      </p:sp>
      <p:sp>
        <p:nvSpPr>
          <p:cNvPr id="5" name="Footer Placeholder 4">
            <a:extLst>
              <a:ext uri="{FF2B5EF4-FFF2-40B4-BE49-F238E27FC236}">
                <a16:creationId xmlns:a16="http://schemas.microsoft.com/office/drawing/2014/main" id="{A5E9534A-8215-92D2-E8CB-071E3A1F41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F5A764-4FFE-A551-2A70-20CD057F3188}"/>
              </a:ext>
            </a:extLst>
          </p:cNvPr>
          <p:cNvSpPr>
            <a:spLocks noGrp="1"/>
          </p:cNvSpPr>
          <p:nvPr>
            <p:ph type="sldNum" sz="quarter" idx="12"/>
          </p:nvPr>
        </p:nvSpPr>
        <p:spPr/>
        <p:txBody>
          <a:bodyPr/>
          <a:lstStyle/>
          <a:p>
            <a:fld id="{6FEE9883-813C-084B-A8BD-78B0A04D8837}" type="slidenum">
              <a:rPr lang="en-US" smtClean="0"/>
              <a:t>‹#›</a:t>
            </a:fld>
            <a:endParaRPr lang="en-US"/>
          </a:p>
        </p:txBody>
      </p:sp>
    </p:spTree>
    <p:extLst>
      <p:ext uri="{BB962C8B-B14F-4D97-AF65-F5344CB8AC3E}">
        <p14:creationId xmlns:p14="http://schemas.microsoft.com/office/powerpoint/2010/main" val="32066544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7708A-B20D-5F67-6545-B74709726E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15E34F-19FD-3A50-C929-57769EC6C6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1A41B7-2A74-4FF6-9DEC-7C97912A5A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5FB36B-D909-2FA0-788C-4B8756C8ED4D}"/>
              </a:ext>
            </a:extLst>
          </p:cNvPr>
          <p:cNvSpPr>
            <a:spLocks noGrp="1"/>
          </p:cNvSpPr>
          <p:nvPr>
            <p:ph type="dt" sz="half" idx="10"/>
          </p:nvPr>
        </p:nvSpPr>
        <p:spPr/>
        <p:txBody>
          <a:bodyPr/>
          <a:lstStyle/>
          <a:p>
            <a:fld id="{FA100589-BE1A-214A-8355-C6B733CE6454}" type="datetimeFigureOut">
              <a:rPr lang="en-US" smtClean="0"/>
              <a:t>8/19/2024</a:t>
            </a:fld>
            <a:endParaRPr lang="en-US"/>
          </a:p>
        </p:txBody>
      </p:sp>
      <p:sp>
        <p:nvSpPr>
          <p:cNvPr id="6" name="Footer Placeholder 5">
            <a:extLst>
              <a:ext uri="{FF2B5EF4-FFF2-40B4-BE49-F238E27FC236}">
                <a16:creationId xmlns:a16="http://schemas.microsoft.com/office/drawing/2014/main" id="{76F86246-D393-B0A9-1FA8-258F212413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7C6A19-064A-56DD-89F6-1C5D142F0933}"/>
              </a:ext>
            </a:extLst>
          </p:cNvPr>
          <p:cNvSpPr>
            <a:spLocks noGrp="1"/>
          </p:cNvSpPr>
          <p:nvPr>
            <p:ph type="sldNum" sz="quarter" idx="12"/>
          </p:nvPr>
        </p:nvSpPr>
        <p:spPr/>
        <p:txBody>
          <a:bodyPr/>
          <a:lstStyle/>
          <a:p>
            <a:fld id="{6FEE9883-813C-084B-A8BD-78B0A04D8837}" type="slidenum">
              <a:rPr lang="en-US" smtClean="0"/>
              <a:t>‹#›</a:t>
            </a:fld>
            <a:endParaRPr lang="en-US"/>
          </a:p>
        </p:txBody>
      </p:sp>
    </p:spTree>
    <p:extLst>
      <p:ext uri="{BB962C8B-B14F-4D97-AF65-F5344CB8AC3E}">
        <p14:creationId xmlns:p14="http://schemas.microsoft.com/office/powerpoint/2010/main" val="235531324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0E636-A196-F6A5-8EE5-18089DD57C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FC27EA-0B60-8B3E-D5D8-A13C65B1E5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936C83-3CE4-7EF4-509B-BC0197B23E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5911F6-84D3-BBE3-1944-EB033623BD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3435FC-AA99-E577-A607-D0471668C1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1AD12C-5C5F-FCA3-CB62-A393F020150B}"/>
              </a:ext>
            </a:extLst>
          </p:cNvPr>
          <p:cNvSpPr>
            <a:spLocks noGrp="1"/>
          </p:cNvSpPr>
          <p:nvPr>
            <p:ph type="dt" sz="half" idx="10"/>
          </p:nvPr>
        </p:nvSpPr>
        <p:spPr/>
        <p:txBody>
          <a:bodyPr/>
          <a:lstStyle/>
          <a:p>
            <a:fld id="{FA100589-BE1A-214A-8355-C6B733CE6454}" type="datetimeFigureOut">
              <a:rPr lang="en-US" smtClean="0"/>
              <a:t>8/19/2024</a:t>
            </a:fld>
            <a:endParaRPr lang="en-US"/>
          </a:p>
        </p:txBody>
      </p:sp>
      <p:sp>
        <p:nvSpPr>
          <p:cNvPr id="8" name="Footer Placeholder 7">
            <a:extLst>
              <a:ext uri="{FF2B5EF4-FFF2-40B4-BE49-F238E27FC236}">
                <a16:creationId xmlns:a16="http://schemas.microsoft.com/office/drawing/2014/main" id="{2F4006E8-B036-4EDB-1B51-85AD451F60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A46D01-4C80-ADEB-D5F7-27C3055A40F2}"/>
              </a:ext>
            </a:extLst>
          </p:cNvPr>
          <p:cNvSpPr>
            <a:spLocks noGrp="1"/>
          </p:cNvSpPr>
          <p:nvPr>
            <p:ph type="sldNum" sz="quarter" idx="12"/>
          </p:nvPr>
        </p:nvSpPr>
        <p:spPr/>
        <p:txBody>
          <a:bodyPr/>
          <a:lstStyle/>
          <a:p>
            <a:fld id="{6FEE9883-813C-084B-A8BD-78B0A04D8837}" type="slidenum">
              <a:rPr lang="en-US" smtClean="0"/>
              <a:t>‹#›</a:t>
            </a:fld>
            <a:endParaRPr lang="en-US"/>
          </a:p>
        </p:txBody>
      </p:sp>
    </p:spTree>
    <p:extLst>
      <p:ext uri="{BB962C8B-B14F-4D97-AF65-F5344CB8AC3E}">
        <p14:creationId xmlns:p14="http://schemas.microsoft.com/office/powerpoint/2010/main" val="307655075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FC634-94BF-8585-4E14-189EFCB914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689382-C806-87BA-F553-F9FCE6E05C1A}"/>
              </a:ext>
            </a:extLst>
          </p:cNvPr>
          <p:cNvSpPr>
            <a:spLocks noGrp="1"/>
          </p:cNvSpPr>
          <p:nvPr>
            <p:ph type="dt" sz="half" idx="10"/>
          </p:nvPr>
        </p:nvSpPr>
        <p:spPr/>
        <p:txBody>
          <a:bodyPr/>
          <a:lstStyle/>
          <a:p>
            <a:fld id="{FA100589-BE1A-214A-8355-C6B733CE6454}" type="datetimeFigureOut">
              <a:rPr lang="en-US" smtClean="0"/>
              <a:t>8/19/2024</a:t>
            </a:fld>
            <a:endParaRPr lang="en-US"/>
          </a:p>
        </p:txBody>
      </p:sp>
      <p:sp>
        <p:nvSpPr>
          <p:cNvPr id="4" name="Footer Placeholder 3">
            <a:extLst>
              <a:ext uri="{FF2B5EF4-FFF2-40B4-BE49-F238E27FC236}">
                <a16:creationId xmlns:a16="http://schemas.microsoft.com/office/drawing/2014/main" id="{2BDFE7A1-6E40-344D-A04A-620B867FC5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B2D8C9-D15E-CAE9-EDA4-C16BA1C596E0}"/>
              </a:ext>
            </a:extLst>
          </p:cNvPr>
          <p:cNvSpPr>
            <a:spLocks noGrp="1"/>
          </p:cNvSpPr>
          <p:nvPr>
            <p:ph type="sldNum" sz="quarter" idx="12"/>
          </p:nvPr>
        </p:nvSpPr>
        <p:spPr/>
        <p:txBody>
          <a:bodyPr/>
          <a:lstStyle/>
          <a:p>
            <a:fld id="{6FEE9883-813C-084B-A8BD-78B0A04D8837}" type="slidenum">
              <a:rPr lang="en-US" smtClean="0"/>
              <a:t>‹#›</a:t>
            </a:fld>
            <a:endParaRPr lang="en-US"/>
          </a:p>
        </p:txBody>
      </p:sp>
    </p:spTree>
    <p:extLst>
      <p:ext uri="{BB962C8B-B14F-4D97-AF65-F5344CB8AC3E}">
        <p14:creationId xmlns:p14="http://schemas.microsoft.com/office/powerpoint/2010/main" val="203993758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DE6EB1-8539-0AB6-689C-A28C2DCFC751}"/>
              </a:ext>
            </a:extLst>
          </p:cNvPr>
          <p:cNvSpPr>
            <a:spLocks noGrp="1"/>
          </p:cNvSpPr>
          <p:nvPr>
            <p:ph type="dt" sz="half" idx="10"/>
          </p:nvPr>
        </p:nvSpPr>
        <p:spPr/>
        <p:txBody>
          <a:bodyPr/>
          <a:lstStyle/>
          <a:p>
            <a:fld id="{FA100589-BE1A-214A-8355-C6B733CE6454}" type="datetimeFigureOut">
              <a:rPr lang="en-US" smtClean="0"/>
              <a:t>8/19/2024</a:t>
            </a:fld>
            <a:endParaRPr lang="en-US"/>
          </a:p>
        </p:txBody>
      </p:sp>
      <p:sp>
        <p:nvSpPr>
          <p:cNvPr id="3" name="Footer Placeholder 2">
            <a:extLst>
              <a:ext uri="{FF2B5EF4-FFF2-40B4-BE49-F238E27FC236}">
                <a16:creationId xmlns:a16="http://schemas.microsoft.com/office/drawing/2014/main" id="{A39CE5AC-4A1D-2CAB-42CB-575BAB4601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397CB6-9F73-A3FF-0A92-C7E559929AA1}"/>
              </a:ext>
            </a:extLst>
          </p:cNvPr>
          <p:cNvSpPr>
            <a:spLocks noGrp="1"/>
          </p:cNvSpPr>
          <p:nvPr>
            <p:ph type="sldNum" sz="quarter" idx="12"/>
          </p:nvPr>
        </p:nvSpPr>
        <p:spPr/>
        <p:txBody>
          <a:bodyPr/>
          <a:lstStyle/>
          <a:p>
            <a:fld id="{6FEE9883-813C-084B-A8BD-78B0A04D8837}" type="slidenum">
              <a:rPr lang="en-US" smtClean="0"/>
              <a:t>‹#›</a:t>
            </a:fld>
            <a:endParaRPr lang="en-US"/>
          </a:p>
        </p:txBody>
      </p:sp>
    </p:spTree>
    <p:extLst>
      <p:ext uri="{BB962C8B-B14F-4D97-AF65-F5344CB8AC3E}">
        <p14:creationId xmlns:p14="http://schemas.microsoft.com/office/powerpoint/2010/main" val="262811184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D6588-6265-94D7-E1EC-95147D2EC8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4117BC-A53E-81E7-5525-EA1E135FBD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07C614-70AB-8E7B-6A74-61D7C218E7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8A96AD-1E38-5333-04A1-6548AE3683AE}"/>
              </a:ext>
            </a:extLst>
          </p:cNvPr>
          <p:cNvSpPr>
            <a:spLocks noGrp="1"/>
          </p:cNvSpPr>
          <p:nvPr>
            <p:ph type="dt" sz="half" idx="10"/>
          </p:nvPr>
        </p:nvSpPr>
        <p:spPr/>
        <p:txBody>
          <a:bodyPr/>
          <a:lstStyle/>
          <a:p>
            <a:fld id="{FA100589-BE1A-214A-8355-C6B733CE6454}" type="datetimeFigureOut">
              <a:rPr lang="en-US" smtClean="0"/>
              <a:t>8/19/2024</a:t>
            </a:fld>
            <a:endParaRPr lang="en-US"/>
          </a:p>
        </p:txBody>
      </p:sp>
      <p:sp>
        <p:nvSpPr>
          <p:cNvPr id="6" name="Footer Placeholder 5">
            <a:extLst>
              <a:ext uri="{FF2B5EF4-FFF2-40B4-BE49-F238E27FC236}">
                <a16:creationId xmlns:a16="http://schemas.microsoft.com/office/drawing/2014/main" id="{6B71D842-2AB7-CF8D-70BA-D8D9E3C853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7EA8A9-04FE-B75F-9F25-00FFFB63A5E7}"/>
              </a:ext>
            </a:extLst>
          </p:cNvPr>
          <p:cNvSpPr>
            <a:spLocks noGrp="1"/>
          </p:cNvSpPr>
          <p:nvPr>
            <p:ph type="sldNum" sz="quarter" idx="12"/>
          </p:nvPr>
        </p:nvSpPr>
        <p:spPr/>
        <p:txBody>
          <a:bodyPr/>
          <a:lstStyle/>
          <a:p>
            <a:fld id="{6FEE9883-813C-084B-A8BD-78B0A04D8837}" type="slidenum">
              <a:rPr lang="en-US" smtClean="0"/>
              <a:t>‹#›</a:t>
            </a:fld>
            <a:endParaRPr lang="en-US"/>
          </a:p>
        </p:txBody>
      </p:sp>
    </p:spTree>
    <p:extLst>
      <p:ext uri="{BB962C8B-B14F-4D97-AF65-F5344CB8AC3E}">
        <p14:creationId xmlns:p14="http://schemas.microsoft.com/office/powerpoint/2010/main" val="1987634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 Aviation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1333500"/>
          </a:xfrm>
          <a:prstGeom prst="rect">
            <a:avLst/>
          </a:prstGeom>
        </p:spPr>
      </p:pic>
      <p:sp>
        <p:nvSpPr>
          <p:cNvPr id="11" name="Rectangle 10"/>
          <p:cNvSpPr/>
          <p:nvPr userDrawn="1"/>
        </p:nvSpPr>
        <p:spPr>
          <a:xfrm>
            <a:off x="0" y="6590700"/>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srgbClr val="FFFFFF"/>
              </a:solidFill>
              <a:latin typeface="Arial"/>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415" y="5687777"/>
            <a:ext cx="1006412" cy="698380"/>
          </a:xfrm>
          <a:prstGeom prst="rect">
            <a:avLst/>
          </a:prstGeom>
        </p:spPr>
      </p:pic>
      <p:sp>
        <p:nvSpPr>
          <p:cNvPr id="2" name="Title 1"/>
          <p:cNvSpPr>
            <a:spLocks noGrp="1"/>
          </p:cNvSpPr>
          <p:nvPr>
            <p:ph type="title"/>
          </p:nvPr>
        </p:nvSpPr>
        <p:spPr>
          <a:xfrm>
            <a:off x="1057276" y="205234"/>
            <a:ext cx="7323245"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7"/>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solidFill>
                  <a:srgbClr val="1F497D"/>
                </a:solidFill>
                <a:latin typeface="Arial"/>
              </a:rPr>
              <a:pPr/>
              <a:t>‹#›</a:t>
            </a:fld>
            <a:endParaRPr lang="en-US">
              <a:solidFill>
                <a:srgbClr val="1F497D"/>
              </a:solidFill>
              <a:latin typeface="Arial"/>
            </a:endParaRPr>
          </a:p>
        </p:txBody>
      </p:sp>
      <p:sp>
        <p:nvSpPr>
          <p:cNvPr id="10" name="Subtitle 2"/>
          <p:cNvSpPr>
            <a:spLocks noGrp="1"/>
          </p:cNvSpPr>
          <p:nvPr>
            <p:ph type="subTitle" idx="13"/>
          </p:nvPr>
        </p:nvSpPr>
        <p:spPr>
          <a:xfrm>
            <a:off x="1057276" y="563509"/>
            <a:ext cx="7323245"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678276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D0981-AF7A-5C5E-D89F-C4A54F7348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B6A947-7617-DD87-978B-C9A764B010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EC23C0-45D9-1B8B-11D3-5DEEF44A13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0D0E91-87FA-EFF2-9770-8B5FB30ACF34}"/>
              </a:ext>
            </a:extLst>
          </p:cNvPr>
          <p:cNvSpPr>
            <a:spLocks noGrp="1"/>
          </p:cNvSpPr>
          <p:nvPr>
            <p:ph type="dt" sz="half" idx="10"/>
          </p:nvPr>
        </p:nvSpPr>
        <p:spPr/>
        <p:txBody>
          <a:bodyPr/>
          <a:lstStyle/>
          <a:p>
            <a:fld id="{FA100589-BE1A-214A-8355-C6B733CE6454}" type="datetimeFigureOut">
              <a:rPr lang="en-US" smtClean="0"/>
              <a:t>8/19/2024</a:t>
            </a:fld>
            <a:endParaRPr lang="en-US"/>
          </a:p>
        </p:txBody>
      </p:sp>
      <p:sp>
        <p:nvSpPr>
          <p:cNvPr id="6" name="Footer Placeholder 5">
            <a:extLst>
              <a:ext uri="{FF2B5EF4-FFF2-40B4-BE49-F238E27FC236}">
                <a16:creationId xmlns:a16="http://schemas.microsoft.com/office/drawing/2014/main" id="{1710A318-134D-56DB-AAF0-1173BEB26E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A59FBE-C887-2053-66C9-0A56C90DE788}"/>
              </a:ext>
            </a:extLst>
          </p:cNvPr>
          <p:cNvSpPr>
            <a:spLocks noGrp="1"/>
          </p:cNvSpPr>
          <p:nvPr>
            <p:ph type="sldNum" sz="quarter" idx="12"/>
          </p:nvPr>
        </p:nvSpPr>
        <p:spPr/>
        <p:txBody>
          <a:bodyPr/>
          <a:lstStyle/>
          <a:p>
            <a:fld id="{6FEE9883-813C-084B-A8BD-78B0A04D8837}" type="slidenum">
              <a:rPr lang="en-US" smtClean="0"/>
              <a:t>‹#›</a:t>
            </a:fld>
            <a:endParaRPr lang="en-US"/>
          </a:p>
        </p:txBody>
      </p:sp>
    </p:spTree>
    <p:extLst>
      <p:ext uri="{BB962C8B-B14F-4D97-AF65-F5344CB8AC3E}">
        <p14:creationId xmlns:p14="http://schemas.microsoft.com/office/powerpoint/2010/main" val="10123545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C2AE0-1B76-E0DE-6B13-E2780CEBBD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852C54-126B-9920-709D-4CE1AB94DD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5019D7-3263-D212-7E6F-AAC4DF5E7E1D}"/>
              </a:ext>
            </a:extLst>
          </p:cNvPr>
          <p:cNvSpPr>
            <a:spLocks noGrp="1"/>
          </p:cNvSpPr>
          <p:nvPr>
            <p:ph type="dt" sz="half" idx="10"/>
          </p:nvPr>
        </p:nvSpPr>
        <p:spPr/>
        <p:txBody>
          <a:bodyPr/>
          <a:lstStyle/>
          <a:p>
            <a:fld id="{FA100589-BE1A-214A-8355-C6B733CE6454}" type="datetimeFigureOut">
              <a:rPr lang="en-US" smtClean="0"/>
              <a:t>8/19/2024</a:t>
            </a:fld>
            <a:endParaRPr lang="en-US"/>
          </a:p>
        </p:txBody>
      </p:sp>
      <p:sp>
        <p:nvSpPr>
          <p:cNvPr id="5" name="Footer Placeholder 4">
            <a:extLst>
              <a:ext uri="{FF2B5EF4-FFF2-40B4-BE49-F238E27FC236}">
                <a16:creationId xmlns:a16="http://schemas.microsoft.com/office/drawing/2014/main" id="{5BD00955-C90A-9493-D626-A08E5B0234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702181-68A9-8BF2-E960-270292069EE8}"/>
              </a:ext>
            </a:extLst>
          </p:cNvPr>
          <p:cNvSpPr>
            <a:spLocks noGrp="1"/>
          </p:cNvSpPr>
          <p:nvPr>
            <p:ph type="sldNum" sz="quarter" idx="12"/>
          </p:nvPr>
        </p:nvSpPr>
        <p:spPr/>
        <p:txBody>
          <a:bodyPr/>
          <a:lstStyle/>
          <a:p>
            <a:fld id="{6FEE9883-813C-084B-A8BD-78B0A04D8837}" type="slidenum">
              <a:rPr lang="en-US" smtClean="0"/>
              <a:t>‹#›</a:t>
            </a:fld>
            <a:endParaRPr lang="en-US"/>
          </a:p>
        </p:txBody>
      </p:sp>
    </p:spTree>
    <p:extLst>
      <p:ext uri="{BB962C8B-B14F-4D97-AF65-F5344CB8AC3E}">
        <p14:creationId xmlns:p14="http://schemas.microsoft.com/office/powerpoint/2010/main" val="354357062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F01E4E-F225-115B-2103-F97DB8C233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8D60E3-DB55-3F2C-A450-39C6F28F23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D4986-180F-2E5C-72D2-2088C512BA53}"/>
              </a:ext>
            </a:extLst>
          </p:cNvPr>
          <p:cNvSpPr>
            <a:spLocks noGrp="1"/>
          </p:cNvSpPr>
          <p:nvPr>
            <p:ph type="dt" sz="half" idx="10"/>
          </p:nvPr>
        </p:nvSpPr>
        <p:spPr/>
        <p:txBody>
          <a:bodyPr/>
          <a:lstStyle/>
          <a:p>
            <a:fld id="{FA100589-BE1A-214A-8355-C6B733CE6454}" type="datetimeFigureOut">
              <a:rPr lang="en-US" smtClean="0"/>
              <a:t>8/19/2024</a:t>
            </a:fld>
            <a:endParaRPr lang="en-US"/>
          </a:p>
        </p:txBody>
      </p:sp>
      <p:sp>
        <p:nvSpPr>
          <p:cNvPr id="5" name="Footer Placeholder 4">
            <a:extLst>
              <a:ext uri="{FF2B5EF4-FFF2-40B4-BE49-F238E27FC236}">
                <a16:creationId xmlns:a16="http://schemas.microsoft.com/office/drawing/2014/main" id="{9BCB7EF6-C5ED-D169-5D63-74315C1501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78A49-F589-90BC-3D8B-E9B57BCECCBE}"/>
              </a:ext>
            </a:extLst>
          </p:cNvPr>
          <p:cNvSpPr>
            <a:spLocks noGrp="1"/>
          </p:cNvSpPr>
          <p:nvPr>
            <p:ph type="sldNum" sz="quarter" idx="12"/>
          </p:nvPr>
        </p:nvSpPr>
        <p:spPr/>
        <p:txBody>
          <a:bodyPr/>
          <a:lstStyle/>
          <a:p>
            <a:fld id="{6FEE9883-813C-084B-A8BD-78B0A04D8837}" type="slidenum">
              <a:rPr lang="en-US" smtClean="0"/>
              <a:t>‹#›</a:t>
            </a:fld>
            <a:endParaRPr lang="en-US"/>
          </a:p>
        </p:txBody>
      </p:sp>
    </p:spTree>
    <p:extLst>
      <p:ext uri="{BB962C8B-B14F-4D97-AF65-F5344CB8AC3E}">
        <p14:creationId xmlns:p14="http://schemas.microsoft.com/office/powerpoint/2010/main" val="3521213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 Manufacturing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1333500"/>
          </a:xfrm>
          <a:prstGeom prst="rect">
            <a:avLst/>
          </a:prstGeom>
        </p:spPr>
      </p:pic>
      <p:sp>
        <p:nvSpPr>
          <p:cNvPr id="11" name="Rectangle 10"/>
          <p:cNvSpPr/>
          <p:nvPr userDrawn="1"/>
        </p:nvSpPr>
        <p:spPr>
          <a:xfrm>
            <a:off x="0" y="6590700"/>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srgbClr val="FFFFFF"/>
              </a:solidFill>
              <a:latin typeface="Arial"/>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415" y="5687777"/>
            <a:ext cx="1006412" cy="698380"/>
          </a:xfrm>
          <a:prstGeom prst="rect">
            <a:avLst/>
          </a:prstGeom>
        </p:spPr>
      </p:pic>
      <p:sp>
        <p:nvSpPr>
          <p:cNvPr id="2" name="Title 1"/>
          <p:cNvSpPr>
            <a:spLocks noGrp="1"/>
          </p:cNvSpPr>
          <p:nvPr>
            <p:ph type="title"/>
          </p:nvPr>
        </p:nvSpPr>
        <p:spPr>
          <a:xfrm>
            <a:off x="1221898" y="205234"/>
            <a:ext cx="6449951"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7"/>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solidFill>
                  <a:srgbClr val="1F497D"/>
                </a:solidFill>
                <a:latin typeface="Arial"/>
              </a:rPr>
              <a:pPr/>
              <a:t>‹#›</a:t>
            </a:fld>
            <a:endParaRPr lang="en-US">
              <a:solidFill>
                <a:srgbClr val="1F497D"/>
              </a:solidFill>
              <a:latin typeface="Arial"/>
            </a:endParaRPr>
          </a:p>
        </p:txBody>
      </p:sp>
      <p:sp>
        <p:nvSpPr>
          <p:cNvPr id="10" name="Subtitle 2"/>
          <p:cNvSpPr>
            <a:spLocks noGrp="1"/>
          </p:cNvSpPr>
          <p:nvPr>
            <p:ph type="subTitle" idx="13"/>
          </p:nvPr>
        </p:nvSpPr>
        <p:spPr>
          <a:xfrm>
            <a:off x="1221898" y="563509"/>
            <a:ext cx="6449951"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7849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theme" Target="../theme/theme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12.jpe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3.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4.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5.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9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endParaRPr lang="en-US">
              <a:solidFill>
                <a:prstClr val="black">
                  <a:tint val="75000"/>
                </a:prstClr>
              </a:solidFill>
            </a:endParaRPr>
          </a:p>
        </p:txBody>
      </p:sp>
      <p:sp>
        <p:nvSpPr>
          <p:cNvPr id="5" name="Footer Placeholder 4"/>
          <p:cNvSpPr>
            <a:spLocks noGrp="1"/>
          </p:cNvSpPr>
          <p:nvPr>
            <p:ph type="ftr" sz="quarter" idx="3"/>
          </p:nvPr>
        </p:nvSpPr>
        <p:spPr>
          <a:xfrm>
            <a:off x="4038600" y="635639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9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11F27F3A-B3E9-41ED-AF8F-A365F10BB65F}"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19125795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7"/>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7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endParaRPr lang="en-US">
              <a:solidFill>
                <a:prstClr val="black">
                  <a:tint val="75000"/>
                </a:prstClr>
              </a:solidFill>
            </a:endParaRPr>
          </a:p>
        </p:txBody>
      </p:sp>
      <p:sp>
        <p:nvSpPr>
          <p:cNvPr id="5" name="Footer Placeholder 4"/>
          <p:cNvSpPr>
            <a:spLocks noGrp="1"/>
          </p:cNvSpPr>
          <p:nvPr>
            <p:ph type="ftr" sz="quarter" idx="3"/>
          </p:nvPr>
        </p:nvSpPr>
        <p:spPr>
          <a:xfrm>
            <a:off x="4038600" y="635637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7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11F27F3A-B3E9-41ED-AF8F-A365F10BB65F}"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4243522662"/>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 id="2147483778" r:id="rId19"/>
    <p:sldLayoutId id="2147483779" r:id="rId20"/>
    <p:sldLayoutId id="2147483780" r:id="rId21"/>
    <p:sldLayoutId id="2147483781" r:id="rId22"/>
    <p:sldLayoutId id="2147483782" r:id="rId23"/>
    <p:sldLayoutId id="2147483783" r:id="rId24"/>
    <p:sldLayoutId id="2147483784" r:id="rId2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34" tIns="45717" rIns="91434" bIns="45717"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34" tIns="45717" rIns="91434" bIns="4571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34" tIns="45717" rIns="91434" bIns="45717" rtlCol="0" anchor="ctr"/>
          <a:lstStyle>
            <a:lvl1pPr algn="l">
              <a:defRPr sz="1600">
                <a:solidFill>
                  <a:schemeClr val="tx1">
                    <a:tint val="75000"/>
                  </a:schemeClr>
                </a:solidFill>
              </a:defRPr>
            </a:lvl1pPr>
          </a:lstStyle>
          <a:p>
            <a:fld id="{A4F16B1D-A354-0D40-B9D4-649D33F6B601}" type="datetimeFigureOut">
              <a:rPr lang="en-US" smtClean="0"/>
              <a:t>8/19/2024</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34" tIns="45717" rIns="91434" bIns="45717"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34" tIns="45717" rIns="91434" bIns="45717" rtlCol="0" anchor="ctr"/>
          <a:lstStyle>
            <a:lvl1pPr algn="r">
              <a:defRPr sz="1600">
                <a:solidFill>
                  <a:schemeClr val="tx1">
                    <a:tint val="75000"/>
                  </a:schemeClr>
                </a:solidFill>
              </a:defRPr>
            </a:lvl1pPr>
          </a:lstStyle>
          <a:p>
            <a:fld id="{8CE0940B-CF7B-4142-9ACE-C3CE6B6533CF}" type="slidenum">
              <a:rPr lang="en-US" smtClean="0"/>
              <a:t>‹#›</a:t>
            </a:fld>
            <a:endParaRPr lang="en-US"/>
          </a:p>
        </p:txBody>
      </p:sp>
    </p:spTree>
    <p:extLst>
      <p:ext uri="{BB962C8B-B14F-4D97-AF65-F5344CB8AC3E}">
        <p14:creationId xmlns:p14="http://schemas.microsoft.com/office/powerpoint/2010/main" val="2485544222"/>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ctr" defTabSz="609539" rtl="0" eaLnBrk="1" latinLnBrk="0" hangingPunct="1">
        <a:spcBef>
          <a:spcPct val="0"/>
        </a:spcBef>
        <a:buNone/>
        <a:defRPr sz="5867" kern="1200">
          <a:solidFill>
            <a:schemeClr val="tx1"/>
          </a:solidFill>
          <a:latin typeface="+mj-lt"/>
          <a:ea typeface="+mj-ea"/>
          <a:cs typeface="+mj-cs"/>
        </a:defRPr>
      </a:lvl1pPr>
    </p:titleStyle>
    <p:bodyStyle>
      <a:lvl1pPr marL="457155" indent="-457155" algn="l" defTabSz="609539" rtl="0" eaLnBrk="1" latinLnBrk="0" hangingPunct="1">
        <a:spcBef>
          <a:spcPct val="20000"/>
        </a:spcBef>
        <a:buFont typeface="Arial"/>
        <a:buChar char="•"/>
        <a:defRPr sz="4267" kern="1200">
          <a:solidFill>
            <a:schemeClr val="tx1"/>
          </a:solidFill>
          <a:latin typeface="+mn-lt"/>
          <a:ea typeface="+mn-ea"/>
          <a:cs typeface="+mn-cs"/>
        </a:defRPr>
      </a:lvl1pPr>
      <a:lvl2pPr marL="990502" indent="-380962" algn="l" defTabSz="609539" rtl="0" eaLnBrk="1" latinLnBrk="0" hangingPunct="1">
        <a:spcBef>
          <a:spcPct val="20000"/>
        </a:spcBef>
        <a:buFont typeface="Arial"/>
        <a:buChar char="–"/>
        <a:defRPr sz="3733" kern="1200">
          <a:solidFill>
            <a:schemeClr val="tx1"/>
          </a:solidFill>
          <a:latin typeface="+mn-lt"/>
          <a:ea typeface="+mn-ea"/>
          <a:cs typeface="+mn-cs"/>
        </a:defRPr>
      </a:lvl2pPr>
      <a:lvl3pPr marL="1523849" indent="-304768" algn="l" defTabSz="609539" rtl="0" eaLnBrk="1" latinLnBrk="0" hangingPunct="1">
        <a:spcBef>
          <a:spcPct val="20000"/>
        </a:spcBef>
        <a:buFont typeface="Arial"/>
        <a:buChar char="•"/>
        <a:defRPr sz="3200" kern="1200">
          <a:solidFill>
            <a:schemeClr val="tx1"/>
          </a:solidFill>
          <a:latin typeface="+mn-lt"/>
          <a:ea typeface="+mn-ea"/>
          <a:cs typeface="+mn-cs"/>
        </a:defRPr>
      </a:lvl3pPr>
      <a:lvl4pPr marL="2133387" indent="-304768" algn="l" defTabSz="609539" rtl="0" eaLnBrk="1" latinLnBrk="0" hangingPunct="1">
        <a:spcBef>
          <a:spcPct val="20000"/>
        </a:spcBef>
        <a:buFont typeface="Arial"/>
        <a:buChar char="–"/>
        <a:defRPr sz="2667" kern="1200">
          <a:solidFill>
            <a:schemeClr val="tx1"/>
          </a:solidFill>
          <a:latin typeface="+mn-lt"/>
          <a:ea typeface="+mn-ea"/>
          <a:cs typeface="+mn-cs"/>
        </a:defRPr>
      </a:lvl4pPr>
      <a:lvl5pPr marL="2742926" indent="-304768" algn="l" defTabSz="609539" rtl="0" eaLnBrk="1" latinLnBrk="0" hangingPunct="1">
        <a:spcBef>
          <a:spcPct val="20000"/>
        </a:spcBef>
        <a:buFont typeface="Arial"/>
        <a:buChar char="»"/>
        <a:defRPr sz="2667" kern="1200">
          <a:solidFill>
            <a:schemeClr val="tx1"/>
          </a:solidFill>
          <a:latin typeface="+mn-lt"/>
          <a:ea typeface="+mn-ea"/>
          <a:cs typeface="+mn-cs"/>
        </a:defRPr>
      </a:lvl5pPr>
      <a:lvl6pPr marL="3352464" indent="-304768" algn="l" defTabSz="609539" rtl="0" eaLnBrk="1" latinLnBrk="0" hangingPunct="1">
        <a:spcBef>
          <a:spcPct val="20000"/>
        </a:spcBef>
        <a:buFont typeface="Arial"/>
        <a:buChar char="•"/>
        <a:defRPr sz="2667" kern="1200">
          <a:solidFill>
            <a:schemeClr val="tx1"/>
          </a:solidFill>
          <a:latin typeface="+mn-lt"/>
          <a:ea typeface="+mn-ea"/>
          <a:cs typeface="+mn-cs"/>
        </a:defRPr>
      </a:lvl6pPr>
      <a:lvl7pPr marL="3962005" indent="-304768" algn="l" defTabSz="609539" rtl="0" eaLnBrk="1" latinLnBrk="0" hangingPunct="1">
        <a:spcBef>
          <a:spcPct val="20000"/>
        </a:spcBef>
        <a:buFont typeface="Arial"/>
        <a:buChar char="•"/>
        <a:defRPr sz="2667" kern="1200">
          <a:solidFill>
            <a:schemeClr val="tx1"/>
          </a:solidFill>
          <a:latin typeface="+mn-lt"/>
          <a:ea typeface="+mn-ea"/>
          <a:cs typeface="+mn-cs"/>
        </a:defRPr>
      </a:lvl7pPr>
      <a:lvl8pPr marL="4571544" indent="-304768" algn="l" defTabSz="609539" rtl="0" eaLnBrk="1" latinLnBrk="0" hangingPunct="1">
        <a:spcBef>
          <a:spcPct val="20000"/>
        </a:spcBef>
        <a:buFont typeface="Arial"/>
        <a:buChar char="•"/>
        <a:defRPr sz="2667" kern="1200">
          <a:solidFill>
            <a:schemeClr val="tx1"/>
          </a:solidFill>
          <a:latin typeface="+mn-lt"/>
          <a:ea typeface="+mn-ea"/>
          <a:cs typeface="+mn-cs"/>
        </a:defRPr>
      </a:lvl8pPr>
      <a:lvl9pPr marL="5181082" indent="-304768" algn="l" defTabSz="609539"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39" rtl="0" eaLnBrk="1" latinLnBrk="0" hangingPunct="1">
        <a:defRPr sz="2400" kern="1200">
          <a:solidFill>
            <a:schemeClr val="tx1"/>
          </a:solidFill>
          <a:latin typeface="+mn-lt"/>
          <a:ea typeface="+mn-ea"/>
          <a:cs typeface="+mn-cs"/>
        </a:defRPr>
      </a:lvl1pPr>
      <a:lvl2pPr marL="609539" algn="l" defTabSz="609539" rtl="0" eaLnBrk="1" latinLnBrk="0" hangingPunct="1">
        <a:defRPr sz="2400" kern="1200">
          <a:solidFill>
            <a:schemeClr val="tx1"/>
          </a:solidFill>
          <a:latin typeface="+mn-lt"/>
          <a:ea typeface="+mn-ea"/>
          <a:cs typeface="+mn-cs"/>
        </a:defRPr>
      </a:lvl2pPr>
      <a:lvl3pPr marL="1219080" algn="l" defTabSz="609539" rtl="0" eaLnBrk="1" latinLnBrk="0" hangingPunct="1">
        <a:defRPr sz="2400" kern="1200">
          <a:solidFill>
            <a:schemeClr val="tx1"/>
          </a:solidFill>
          <a:latin typeface="+mn-lt"/>
          <a:ea typeface="+mn-ea"/>
          <a:cs typeface="+mn-cs"/>
        </a:defRPr>
      </a:lvl3pPr>
      <a:lvl4pPr marL="1828618" algn="l" defTabSz="609539" rtl="0" eaLnBrk="1" latinLnBrk="0" hangingPunct="1">
        <a:defRPr sz="2400" kern="1200">
          <a:solidFill>
            <a:schemeClr val="tx1"/>
          </a:solidFill>
          <a:latin typeface="+mn-lt"/>
          <a:ea typeface="+mn-ea"/>
          <a:cs typeface="+mn-cs"/>
        </a:defRPr>
      </a:lvl4pPr>
      <a:lvl5pPr marL="2438158" algn="l" defTabSz="609539" rtl="0" eaLnBrk="1" latinLnBrk="0" hangingPunct="1">
        <a:defRPr sz="2400" kern="1200">
          <a:solidFill>
            <a:schemeClr val="tx1"/>
          </a:solidFill>
          <a:latin typeface="+mn-lt"/>
          <a:ea typeface="+mn-ea"/>
          <a:cs typeface="+mn-cs"/>
        </a:defRPr>
      </a:lvl5pPr>
      <a:lvl6pPr marL="3047696" algn="l" defTabSz="609539" rtl="0" eaLnBrk="1" latinLnBrk="0" hangingPunct="1">
        <a:defRPr sz="2400" kern="1200">
          <a:solidFill>
            <a:schemeClr val="tx1"/>
          </a:solidFill>
          <a:latin typeface="+mn-lt"/>
          <a:ea typeface="+mn-ea"/>
          <a:cs typeface="+mn-cs"/>
        </a:defRPr>
      </a:lvl6pPr>
      <a:lvl7pPr marL="3657235" algn="l" defTabSz="609539" rtl="0" eaLnBrk="1" latinLnBrk="0" hangingPunct="1">
        <a:defRPr sz="2400" kern="1200">
          <a:solidFill>
            <a:schemeClr val="tx1"/>
          </a:solidFill>
          <a:latin typeface="+mn-lt"/>
          <a:ea typeface="+mn-ea"/>
          <a:cs typeface="+mn-cs"/>
        </a:defRPr>
      </a:lvl7pPr>
      <a:lvl8pPr marL="4266773" algn="l" defTabSz="609539" rtl="0" eaLnBrk="1" latinLnBrk="0" hangingPunct="1">
        <a:defRPr sz="2400" kern="1200">
          <a:solidFill>
            <a:schemeClr val="tx1"/>
          </a:solidFill>
          <a:latin typeface="+mn-lt"/>
          <a:ea typeface="+mn-ea"/>
          <a:cs typeface="+mn-cs"/>
        </a:defRPr>
      </a:lvl8pPr>
      <a:lvl9pPr marL="4876313" algn="l" defTabSz="609539"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517E4A-6B8C-BE40-D7B0-9D316109C9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B173C8-53E7-2E9A-B432-11DC9A9F1F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67242F-500F-6F02-287C-2ECF53674D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CB184F-5C28-964C-815C-2738BCCB5980}" type="datetimeFigureOut">
              <a:rPr lang="en-US" smtClean="0"/>
              <a:t>8/19/2024</a:t>
            </a:fld>
            <a:endParaRPr lang="en-US"/>
          </a:p>
        </p:txBody>
      </p:sp>
      <p:sp>
        <p:nvSpPr>
          <p:cNvPr id="5" name="Footer Placeholder 4">
            <a:extLst>
              <a:ext uri="{FF2B5EF4-FFF2-40B4-BE49-F238E27FC236}">
                <a16:creationId xmlns:a16="http://schemas.microsoft.com/office/drawing/2014/main" id="{B98F74F4-DD14-552C-CF65-BA653900D9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87678E5-CFCD-DDD5-4271-445355F33B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049707-2D6E-1441-A0DD-7C2810DCC872}" type="slidenum">
              <a:rPr lang="en-US" smtClean="0"/>
              <a:t>‹#›</a:t>
            </a:fld>
            <a:endParaRPr lang="en-US"/>
          </a:p>
        </p:txBody>
      </p:sp>
    </p:spTree>
    <p:extLst>
      <p:ext uri="{BB962C8B-B14F-4D97-AF65-F5344CB8AC3E}">
        <p14:creationId xmlns:p14="http://schemas.microsoft.com/office/powerpoint/2010/main" val="1027050017"/>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81BF1F-F3F6-ADDD-DA5E-E4BC6F8CED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5DA536-278D-BF11-D8E5-10548E9413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EC7773-8604-0578-0C2B-66D5294029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100589-BE1A-214A-8355-C6B733CE6454}" type="datetimeFigureOut">
              <a:rPr lang="en-US" smtClean="0"/>
              <a:t>8/19/2024</a:t>
            </a:fld>
            <a:endParaRPr lang="en-US"/>
          </a:p>
        </p:txBody>
      </p:sp>
      <p:sp>
        <p:nvSpPr>
          <p:cNvPr id="5" name="Footer Placeholder 4">
            <a:extLst>
              <a:ext uri="{FF2B5EF4-FFF2-40B4-BE49-F238E27FC236}">
                <a16:creationId xmlns:a16="http://schemas.microsoft.com/office/drawing/2014/main" id="{00E4E096-27D4-F843-748F-C84C4E2E46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6C98DC1-987E-F539-7622-48B8BD412A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EE9883-813C-084B-A8BD-78B0A04D8837}" type="slidenum">
              <a:rPr lang="en-US" smtClean="0"/>
              <a:t>‹#›</a:t>
            </a:fld>
            <a:endParaRPr lang="en-US"/>
          </a:p>
        </p:txBody>
      </p:sp>
    </p:spTree>
    <p:extLst>
      <p:ext uri="{BB962C8B-B14F-4D97-AF65-F5344CB8AC3E}">
        <p14:creationId xmlns:p14="http://schemas.microsoft.com/office/powerpoint/2010/main" val="2382645684"/>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2498602" y="807961"/>
            <a:ext cx="7924800" cy="57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altLang="en-US" sz="4400" b="1" i="0" u="none" strike="noStrike" kern="1200" cap="none" spc="0" normalizeH="0" baseline="0" noProof="0" dirty="0">
                <a:ln>
                  <a:noFill/>
                </a:ln>
                <a:solidFill>
                  <a:srgbClr val="1F5B42"/>
                </a:solidFill>
                <a:effectLst/>
                <a:uLnTx/>
                <a:uFillTx/>
                <a:latin typeface="Aptos Light" panose="020F0502020204030204" pitchFamily="34" charset="0"/>
                <a:cs typeface="Times New Roman" panose="02020603050405020304" pitchFamily="18" charset="0"/>
              </a:rPr>
              <a:t>2024 Non-Profit Funding Workshop</a:t>
            </a:r>
          </a:p>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altLang="en-US" sz="4400" b="1" i="0" u="none" strike="noStrike" kern="1200" cap="none" spc="0" normalizeH="0" baseline="0" noProof="0" dirty="0">
                <a:ln>
                  <a:noFill/>
                </a:ln>
                <a:solidFill>
                  <a:srgbClr val="1F5B42"/>
                </a:solidFill>
                <a:effectLst/>
                <a:uLnTx/>
                <a:uFillTx/>
                <a:latin typeface="Aptos Light" panose="020F0502020204030204" pitchFamily="34" charset="0"/>
                <a:cs typeface="Times New Roman" panose="02020603050405020304" pitchFamily="18" charset="0"/>
              </a:rPr>
              <a:t>2025 CDBG </a:t>
            </a:r>
            <a:r>
              <a:rPr kumimoji="0" lang="en-US" altLang="en-US" sz="4400" b="1" i="0" strike="noStrike" kern="1200" cap="none" spc="0" normalizeH="0" baseline="0" noProof="0" dirty="0">
                <a:ln>
                  <a:noFill/>
                </a:ln>
                <a:solidFill>
                  <a:srgbClr val="1F5B42"/>
                </a:solidFill>
                <a:effectLst/>
                <a:uLnTx/>
                <a:uFillTx/>
                <a:latin typeface="Aptos Light" panose="020F0502020204030204" pitchFamily="34" charset="0"/>
                <a:cs typeface="Times New Roman" panose="02020603050405020304" pitchFamily="18" charset="0"/>
              </a:rPr>
              <a:t>Funds</a:t>
            </a:r>
          </a:p>
          <a:p>
            <a:pPr marL="0" marR="0" lvl="0" indent="0" algn="ctr" defTabSz="457200" rtl="0" eaLnBrk="1" fontAlgn="auto" latinLnBrk="0" hangingPunct="1">
              <a:lnSpc>
                <a:spcPct val="100000"/>
              </a:lnSpc>
              <a:spcBef>
                <a:spcPct val="50000"/>
              </a:spcBef>
              <a:spcAft>
                <a:spcPts val="0"/>
              </a:spcAft>
              <a:buClrTx/>
              <a:buSzTx/>
              <a:buFontTx/>
              <a:buNone/>
              <a:tabLst/>
              <a:defRPr/>
            </a:pPr>
            <a:r>
              <a:rPr lang="en-US" altLang="en-US" sz="2800" dirty="0">
                <a:solidFill>
                  <a:srgbClr val="1F5B42"/>
                </a:solidFill>
                <a:latin typeface="Aptos Light" panose="020F0502020204030204" pitchFamily="34" charset="0"/>
                <a:cs typeface="Times New Roman" panose="02020603050405020304" pitchFamily="18" charset="0"/>
              </a:rPr>
              <a:t>Isabella Sardina</a:t>
            </a:r>
          </a:p>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altLang="en-US" sz="2800" i="0" strike="noStrike" kern="1200" cap="none" spc="0" normalizeH="0" baseline="0" noProof="0" dirty="0">
                <a:ln>
                  <a:noFill/>
                </a:ln>
                <a:solidFill>
                  <a:srgbClr val="1F5B42"/>
                </a:solidFill>
                <a:effectLst/>
                <a:uLnTx/>
                <a:uFillTx/>
                <a:latin typeface="Aptos Light" panose="020F0502020204030204" pitchFamily="34" charset="0"/>
                <a:cs typeface="Times New Roman" panose="02020603050405020304" pitchFamily="18" charset="0"/>
              </a:rPr>
              <a:t>Program Specialist </a:t>
            </a:r>
          </a:p>
          <a:p>
            <a:pPr marL="0" marR="0" lvl="0" indent="0" algn="ctr" defTabSz="457200" rtl="0" eaLnBrk="1" fontAlgn="auto" latinLnBrk="0" hangingPunct="1">
              <a:lnSpc>
                <a:spcPct val="100000"/>
              </a:lnSpc>
              <a:spcBef>
                <a:spcPct val="50000"/>
              </a:spcBef>
              <a:spcAft>
                <a:spcPts val="0"/>
              </a:spcAft>
              <a:buClrTx/>
              <a:buSzTx/>
              <a:buFontTx/>
              <a:buNone/>
              <a:tabLst/>
              <a:defRPr/>
            </a:pPr>
            <a:r>
              <a:rPr lang="en-US" altLang="en-US" sz="2800" dirty="0">
                <a:solidFill>
                  <a:srgbClr val="1F5B42"/>
                </a:solidFill>
                <a:latin typeface="Aptos Light" panose="020F0502020204030204" pitchFamily="34" charset="0"/>
                <a:cs typeface="Times New Roman" panose="02020603050405020304" pitchFamily="18" charset="0"/>
              </a:rPr>
              <a:t>City of Greenville, NC</a:t>
            </a:r>
            <a:endParaRPr kumimoji="0" lang="en-US" altLang="en-US" sz="2800" i="0" strike="noStrike" kern="1200" cap="none" spc="0" normalizeH="0" baseline="0" noProof="0" dirty="0">
              <a:ln>
                <a:noFill/>
              </a:ln>
              <a:solidFill>
                <a:srgbClr val="1F5B42"/>
              </a:solidFill>
              <a:effectLst/>
              <a:uLnTx/>
              <a:uFillTx/>
              <a:latin typeface="Aptos Light" panose="020F0502020204030204" pitchFamily="34" charset="0"/>
              <a:cs typeface="Times New Roman" panose="02020603050405020304" pitchFamily="18" charset="0"/>
            </a:endParaRPr>
          </a:p>
          <a:p>
            <a:pPr marL="0" marR="0" lvl="0" indent="0" algn="ctr" defTabSz="457200" rtl="0" eaLnBrk="1" fontAlgn="auto" latinLnBrk="0" hangingPunct="1">
              <a:lnSpc>
                <a:spcPct val="100000"/>
              </a:lnSpc>
              <a:spcBef>
                <a:spcPct val="50000"/>
              </a:spcBef>
              <a:spcAft>
                <a:spcPts val="0"/>
              </a:spcAft>
              <a:buClrTx/>
              <a:buSzTx/>
              <a:buFontTx/>
              <a:buNone/>
              <a:tabLst/>
              <a:defRPr/>
            </a:pPr>
            <a:r>
              <a:rPr lang="en-US" altLang="en-US" sz="2800" dirty="0">
                <a:solidFill>
                  <a:srgbClr val="1F5B42"/>
                </a:solidFill>
                <a:latin typeface="Aptos Light" panose="020F0502020204030204" pitchFamily="34" charset="0"/>
                <a:cs typeface="Times New Roman" panose="02020603050405020304" pitchFamily="18" charset="0"/>
              </a:rPr>
              <a:t>NBS, Community Development Division</a:t>
            </a:r>
            <a:endParaRPr kumimoji="0" lang="en-US" altLang="en-US" sz="2800" i="0" strike="noStrike" kern="1200" cap="none" spc="0" normalizeH="0" baseline="0" noProof="0" dirty="0">
              <a:ln>
                <a:noFill/>
              </a:ln>
              <a:solidFill>
                <a:srgbClr val="1F5B42"/>
              </a:solidFill>
              <a:effectLst/>
              <a:uLnTx/>
              <a:uFillTx/>
              <a:latin typeface="Aptos Light"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4400" b="1" i="0" u="none" strike="noStrike" kern="1200" cap="none" spc="0" normalizeH="0" baseline="0" noProof="0" dirty="0">
              <a:ln>
                <a:noFill/>
              </a:ln>
              <a:solidFill>
                <a:srgbClr val="1F5B42"/>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707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ChangeArrowheads="1"/>
          </p:cNvSpPr>
          <p:nvPr/>
        </p:nvSpPr>
        <p:spPr bwMode="auto">
          <a:xfrm>
            <a:off x="1474433" y="0"/>
            <a:ext cx="23962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600" b="1" i="0"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CDBG Overview</a:t>
            </a:r>
          </a:p>
        </p:txBody>
      </p:sp>
      <p:sp>
        <p:nvSpPr>
          <p:cNvPr id="10243" name="Rectangle 6"/>
          <p:cNvSpPr>
            <a:spLocks noChangeArrowheads="1"/>
          </p:cNvSpPr>
          <p:nvPr/>
        </p:nvSpPr>
        <p:spPr bwMode="auto">
          <a:xfrm>
            <a:off x="3200902" y="2040346"/>
            <a:ext cx="6463683"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914400" marR="0" lvl="1" indent="-457200" algn="l" defTabSz="457200" rtl="0" eaLnBrk="1" fontAlgn="auto" latinLnBrk="0" hangingPunct="1">
              <a:lnSpc>
                <a:spcPct val="100000"/>
              </a:lnSpc>
              <a:spcBef>
                <a:spcPts val="0"/>
              </a:spcBef>
              <a:spcAft>
                <a:spcPts val="0"/>
              </a:spcAft>
              <a:buClrTx/>
              <a:buSzPct val="75000"/>
              <a:buFont typeface="Arial" panose="020B0604020202020204" pitchFamily="34" charset="0"/>
              <a:buChar char="•"/>
              <a:tabLst/>
              <a:defRPr/>
            </a:pPr>
            <a:r>
              <a:rPr kumimoji="0" lang="en-US" altLang="en-US" sz="32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  Administration</a:t>
            </a:r>
          </a:p>
          <a:p>
            <a:pPr marL="914400" marR="0" lvl="1" indent="-457200" algn="l" defTabSz="457200" rtl="0" eaLnBrk="1" fontAlgn="auto" latinLnBrk="0" hangingPunct="1">
              <a:lnSpc>
                <a:spcPct val="100000"/>
              </a:lnSpc>
              <a:spcBef>
                <a:spcPts val="0"/>
              </a:spcBef>
              <a:spcAft>
                <a:spcPts val="0"/>
              </a:spcAft>
              <a:buClrTx/>
              <a:buSzPct val="75000"/>
              <a:buFont typeface="Arial" panose="020B0604020202020204" pitchFamily="34" charset="0"/>
              <a:buChar char="•"/>
              <a:tabLst/>
              <a:defRPr/>
            </a:pPr>
            <a:r>
              <a:rPr kumimoji="0" lang="en-US" altLang="en-US" sz="32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  Housing Rehabilitation</a:t>
            </a:r>
          </a:p>
          <a:p>
            <a:pPr marL="914400" marR="0" lvl="1" indent="-457200" algn="l" defTabSz="457200" rtl="0" eaLnBrk="1" fontAlgn="auto" latinLnBrk="0" hangingPunct="1">
              <a:lnSpc>
                <a:spcPct val="100000"/>
              </a:lnSpc>
              <a:spcBef>
                <a:spcPts val="0"/>
              </a:spcBef>
              <a:spcAft>
                <a:spcPts val="0"/>
              </a:spcAft>
              <a:buClrTx/>
              <a:buSzPct val="75000"/>
              <a:buFont typeface="Arial" panose="020B0604020202020204" pitchFamily="34" charset="0"/>
              <a:buChar char="•"/>
              <a:tabLst/>
              <a:defRPr/>
            </a:pPr>
            <a:r>
              <a:rPr kumimoji="0" lang="en-US" altLang="en-US" sz="32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  Public Facility Improvement</a:t>
            </a:r>
          </a:p>
          <a:p>
            <a:pPr marL="914400" marR="0" lvl="1" indent="-457200" algn="l" defTabSz="457200" rtl="0" eaLnBrk="1" fontAlgn="auto" latinLnBrk="0" hangingPunct="1">
              <a:lnSpc>
                <a:spcPct val="100000"/>
              </a:lnSpc>
              <a:spcBef>
                <a:spcPts val="0"/>
              </a:spcBef>
              <a:spcAft>
                <a:spcPts val="0"/>
              </a:spcAft>
              <a:buClrTx/>
              <a:buSzPct val="75000"/>
              <a:buFont typeface="Arial" panose="020B0604020202020204" pitchFamily="34" charset="0"/>
              <a:buChar char="•"/>
              <a:tabLst/>
              <a:defRPr/>
            </a:pPr>
            <a:r>
              <a:rPr kumimoji="0" lang="en-US" altLang="en-US" sz="32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  Public Services</a:t>
            </a:r>
          </a:p>
          <a:p>
            <a:pPr marL="914400" marR="0" lvl="1" indent="-457200" algn="l" defTabSz="457200" rtl="0" eaLnBrk="1" fontAlgn="auto" latinLnBrk="0" hangingPunct="1">
              <a:lnSpc>
                <a:spcPct val="100000"/>
              </a:lnSpc>
              <a:spcBef>
                <a:spcPts val="0"/>
              </a:spcBef>
              <a:spcAft>
                <a:spcPts val="0"/>
              </a:spcAft>
              <a:buClrTx/>
              <a:buSzPct val="75000"/>
              <a:buFont typeface="Arial" panose="020B0604020202020204" pitchFamily="34" charset="0"/>
              <a:buChar char="•"/>
              <a:tabLst/>
              <a:defRPr/>
            </a:pPr>
            <a:r>
              <a:rPr kumimoji="0" lang="en-US" altLang="en-US" sz="32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  Acquisition</a:t>
            </a:r>
          </a:p>
          <a:p>
            <a:pPr marL="914400" marR="0" lvl="1" indent="-457200" algn="l" defTabSz="457200" rtl="0" eaLnBrk="1" fontAlgn="auto" latinLnBrk="0" hangingPunct="1">
              <a:lnSpc>
                <a:spcPct val="100000"/>
              </a:lnSpc>
              <a:spcBef>
                <a:spcPts val="0"/>
              </a:spcBef>
              <a:spcAft>
                <a:spcPts val="0"/>
              </a:spcAft>
              <a:buClrTx/>
              <a:buSzPct val="75000"/>
              <a:buFont typeface="Arial" panose="020B0604020202020204" pitchFamily="34" charset="0"/>
              <a:buChar char="•"/>
              <a:tabLst/>
              <a:defRPr/>
            </a:pPr>
            <a:r>
              <a:rPr kumimoji="0" lang="en-US" altLang="en-US" sz="32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  Clearance/Demolition</a:t>
            </a:r>
          </a:p>
          <a:p>
            <a:pPr marL="914400" marR="0" lvl="1" indent="-457200" algn="l" defTabSz="457200" rtl="0" eaLnBrk="1" fontAlgn="auto" latinLnBrk="0" hangingPunct="1">
              <a:lnSpc>
                <a:spcPct val="100000"/>
              </a:lnSpc>
              <a:spcBef>
                <a:spcPts val="0"/>
              </a:spcBef>
              <a:spcAft>
                <a:spcPts val="0"/>
              </a:spcAft>
              <a:buClrTx/>
              <a:buSzPct val="75000"/>
              <a:buFont typeface="Arial" panose="020B0604020202020204" pitchFamily="34" charset="0"/>
              <a:buChar char="•"/>
              <a:tabLst/>
              <a:defRPr/>
            </a:pPr>
            <a:r>
              <a:rPr kumimoji="0" lang="en-US" altLang="en-US" sz="32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  Infrastructure Improvement</a:t>
            </a:r>
          </a:p>
          <a:p>
            <a:pPr marL="457200" marR="0" lvl="1" indent="0" algn="l" defTabSz="457200" rtl="0" eaLnBrk="1" fontAlgn="auto" latinLnBrk="0" hangingPunct="1">
              <a:lnSpc>
                <a:spcPct val="100000"/>
              </a:lnSpc>
              <a:spcBef>
                <a:spcPts val="0"/>
              </a:spcBef>
              <a:spcAft>
                <a:spcPts val="0"/>
              </a:spcAft>
              <a:buClrTx/>
              <a:buSzPct val="55000"/>
              <a:buFontTx/>
              <a:buNone/>
              <a:tabLst/>
              <a:defRPr/>
            </a:pPr>
            <a:endParaRPr kumimoji="0" lang="en-US" altLang="en-US" sz="24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 name="Rectangle 5">
            <a:extLst>
              <a:ext uri="{FF2B5EF4-FFF2-40B4-BE49-F238E27FC236}">
                <a16:creationId xmlns:a16="http://schemas.microsoft.com/office/drawing/2014/main" id="{39B6ACCE-ADE0-DE48-DA49-BBECC0B51D71}"/>
              </a:ext>
            </a:extLst>
          </p:cNvPr>
          <p:cNvSpPr>
            <a:spLocks noChangeArrowheads="1"/>
          </p:cNvSpPr>
          <p:nvPr/>
        </p:nvSpPr>
        <p:spPr bwMode="auto">
          <a:xfrm>
            <a:off x="2732757" y="995409"/>
            <a:ext cx="739997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40000"/>
              </a:spcBef>
              <a:spcAft>
                <a:spcPts val="0"/>
              </a:spcAft>
              <a:buClrTx/>
              <a:buSzPct val="50000"/>
              <a:buFontTx/>
              <a:buNone/>
              <a:tabLst/>
              <a:defRPr/>
            </a:pPr>
            <a:r>
              <a:rPr kumimoji="0" lang="en-US" altLang="en-US" sz="4400" b="1"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Categories of Eligible Activities</a:t>
            </a:r>
          </a:p>
        </p:txBody>
      </p:sp>
    </p:spTree>
    <p:extLst>
      <p:ext uri="{BB962C8B-B14F-4D97-AF65-F5344CB8AC3E}">
        <p14:creationId xmlns:p14="http://schemas.microsoft.com/office/powerpoint/2010/main" val="2846658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402706" y="773593"/>
            <a:ext cx="677422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4400" b="1"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Federal Rules &amp; Regulations</a:t>
            </a:r>
          </a:p>
        </p:txBody>
      </p:sp>
      <p:sp>
        <p:nvSpPr>
          <p:cNvPr id="2" name="Rectangle 5">
            <a:extLst>
              <a:ext uri="{FF2B5EF4-FFF2-40B4-BE49-F238E27FC236}">
                <a16:creationId xmlns:a16="http://schemas.microsoft.com/office/drawing/2014/main" id="{31A8F13F-8531-7E07-76F1-3BCD0C33D7F7}"/>
              </a:ext>
            </a:extLst>
          </p:cNvPr>
          <p:cNvSpPr>
            <a:spLocks noChangeArrowheads="1"/>
          </p:cNvSpPr>
          <p:nvPr/>
        </p:nvSpPr>
        <p:spPr bwMode="auto">
          <a:xfrm>
            <a:off x="1474433" y="0"/>
            <a:ext cx="23962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600" b="1" i="0"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CDBG Overview</a:t>
            </a:r>
          </a:p>
        </p:txBody>
      </p:sp>
      <p:sp>
        <p:nvSpPr>
          <p:cNvPr id="12291" name="Rectangle 6"/>
          <p:cNvSpPr>
            <a:spLocks noChangeArrowheads="1"/>
          </p:cNvSpPr>
          <p:nvPr/>
        </p:nvSpPr>
        <p:spPr bwMode="auto">
          <a:xfrm>
            <a:off x="2476210" y="1802975"/>
            <a:ext cx="8627218"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A minimum of 70% of the annual grant must support activities that benefit low-to-moderate-income (LMI) persons.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Income must be documented and verified for each client or household. (some exceptions)</a:t>
            </a:r>
            <a:endParaRPr lang="en-US" altLang="en-US" sz="2400" noProof="0" dirty="0">
              <a:solidFill>
                <a:srgbClr val="006600"/>
              </a:solidFill>
              <a:latin typeface="Aptos Light" panose="020B0004020202020204" pitchFamily="34" charset="0"/>
              <a:cs typeface="Times New Roman" panose="02020603050405020304" pitchFamily="18"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A maximum of 15% of the total annual grant can be used for</a:t>
            </a:r>
            <a:r>
              <a:rPr lang="en-US" altLang="en-US" sz="2400" dirty="0">
                <a:solidFill>
                  <a:srgbClr val="006600"/>
                </a:solidFill>
                <a:latin typeface="Aptos Light" panose="020B0004020202020204" pitchFamily="34" charset="0"/>
                <a:cs typeface="Times New Roman" panose="02020603050405020304" pitchFamily="18" charset="0"/>
              </a:rPr>
              <a:t> </a:t>
            </a:r>
            <a:r>
              <a:rPr kumimoji="0" lang="en-US" altLang="en-US" sz="24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public service activities.</a:t>
            </a:r>
            <a:endParaRPr lang="en-US" altLang="en-US" sz="2400" noProof="0" dirty="0">
              <a:solidFill>
                <a:srgbClr val="006600"/>
              </a:solidFill>
              <a:latin typeface="Aptos Light" panose="020B0004020202020204" pitchFamily="34" charset="0"/>
              <a:cs typeface="Times New Roman" panose="02020603050405020304" pitchFamily="18"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A maximum of 20% of the total annual grant can be used for administrative activities.</a:t>
            </a:r>
            <a:endParaRPr lang="en-US" altLang="en-US" sz="2400" noProof="0" dirty="0">
              <a:solidFill>
                <a:srgbClr val="006600"/>
              </a:solidFill>
              <a:latin typeface="Aptos Light" panose="020B0004020202020204" pitchFamily="34" charset="0"/>
              <a:cs typeface="Times New Roman" panose="02020603050405020304" pitchFamily="18"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Administrative, Public Service, and Public Facility project</a:t>
            </a:r>
            <a:r>
              <a:rPr lang="en-US" altLang="en-US" sz="2400" dirty="0">
                <a:solidFill>
                  <a:srgbClr val="006600"/>
                </a:solidFill>
                <a:latin typeface="Aptos Light" panose="020B0004020202020204" pitchFamily="34" charset="0"/>
                <a:cs typeface="Times New Roman" panose="02020603050405020304" pitchFamily="18" charset="0"/>
              </a:rPr>
              <a:t> </a:t>
            </a:r>
            <a:r>
              <a:rPr kumimoji="0" lang="en-US" altLang="en-US" sz="24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records must be maintained for 5 years from the completion of the project.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295099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ChangeArrowheads="1"/>
          </p:cNvSpPr>
          <p:nvPr/>
        </p:nvSpPr>
        <p:spPr bwMode="auto">
          <a:xfrm>
            <a:off x="4104204" y="1307475"/>
            <a:ext cx="459773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4400" b="1" i="0"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Religious Activities</a:t>
            </a:r>
          </a:p>
        </p:txBody>
      </p:sp>
      <p:sp>
        <p:nvSpPr>
          <p:cNvPr id="13315" name="Rectangle 6"/>
          <p:cNvSpPr>
            <a:spLocks noChangeArrowheads="1"/>
          </p:cNvSpPr>
          <p:nvPr/>
        </p:nvSpPr>
        <p:spPr bwMode="auto">
          <a:xfrm>
            <a:off x="2672548" y="2455474"/>
            <a:ext cx="7344991"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en-US" sz="24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  Funds generally may not be used for religious activities or provided to primarily religious entities for activities.  </a:t>
            </a: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en-US" sz="24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 </a:t>
            </a:r>
            <a:r>
              <a:rPr lang="en-US" altLang="en-US" sz="2400" dirty="0">
                <a:solidFill>
                  <a:srgbClr val="006600"/>
                </a:solidFill>
                <a:latin typeface="Aptos Light" panose="020B0004020202020204" pitchFamily="34" charset="0"/>
                <a:cs typeface="Times New Roman" panose="02020603050405020304" pitchFamily="18" charset="0"/>
              </a:rPr>
              <a:t>F</a:t>
            </a:r>
            <a:r>
              <a:rPr kumimoji="0" lang="en-US" altLang="en-US" sz="2400" b="0" i="0" u="none" strike="noStrike" kern="1200" cap="none" spc="0" normalizeH="0" baseline="0" noProof="0" dirty="0" err="1">
                <a:ln>
                  <a:noFill/>
                </a:ln>
                <a:solidFill>
                  <a:srgbClr val="006600"/>
                </a:solidFill>
                <a:effectLst/>
                <a:uLnTx/>
                <a:uFillTx/>
                <a:latin typeface="Aptos Light" panose="020B0004020202020204" pitchFamily="34" charset="0"/>
                <a:cs typeface="Times New Roman" panose="02020603050405020304" pitchFamily="18" charset="0"/>
              </a:rPr>
              <a:t>unds</a:t>
            </a:r>
            <a:r>
              <a:rPr kumimoji="0" lang="en-US" altLang="en-US" sz="24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 may be used for eligible public services to be provided through a religious entity, provided that the entity enters into an agreement with the City stating that it will </a:t>
            </a:r>
            <a:r>
              <a:rPr kumimoji="0" lang="en-US" altLang="en-US" sz="240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not discriminate on the basis of religion, and it will not provide any sort of religious services or activities as part of the project/service.</a:t>
            </a:r>
          </a:p>
        </p:txBody>
      </p:sp>
      <p:sp>
        <p:nvSpPr>
          <p:cNvPr id="2" name="Rectangle 5">
            <a:extLst>
              <a:ext uri="{FF2B5EF4-FFF2-40B4-BE49-F238E27FC236}">
                <a16:creationId xmlns:a16="http://schemas.microsoft.com/office/drawing/2014/main" id="{B4749384-AED2-B97D-3A4E-8FFF4F0BA046}"/>
              </a:ext>
            </a:extLst>
          </p:cNvPr>
          <p:cNvSpPr>
            <a:spLocks noChangeArrowheads="1"/>
          </p:cNvSpPr>
          <p:nvPr/>
        </p:nvSpPr>
        <p:spPr bwMode="auto">
          <a:xfrm>
            <a:off x="1474433" y="0"/>
            <a:ext cx="23962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600" b="1" i="0"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CDBG Overview</a:t>
            </a:r>
          </a:p>
        </p:txBody>
      </p:sp>
    </p:spTree>
    <p:extLst>
      <p:ext uri="{BB962C8B-B14F-4D97-AF65-F5344CB8AC3E}">
        <p14:creationId xmlns:p14="http://schemas.microsoft.com/office/powerpoint/2010/main" val="121750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2514600" y="1016912"/>
            <a:ext cx="824738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4400" b="1" i="0"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Documentation &amp; Record Keeping </a:t>
            </a:r>
          </a:p>
        </p:txBody>
      </p:sp>
      <p:sp>
        <p:nvSpPr>
          <p:cNvPr id="14339" name="Rectangle 3"/>
          <p:cNvSpPr>
            <a:spLocks noChangeArrowheads="1"/>
          </p:cNvSpPr>
          <p:nvPr/>
        </p:nvSpPr>
        <p:spPr bwMode="auto">
          <a:xfrm>
            <a:off x="2057401" y="1883750"/>
            <a:ext cx="83724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marR="0" lvl="1" indent="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en-US" sz="24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  Monthly / Quarterly / Annual reports with supporting</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    documentation are required, as well as annual monitoring</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    visit(s) to ensure compliance with appropriate rules</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    and regulations.</a:t>
            </a:r>
          </a:p>
        </p:txBody>
      </p:sp>
      <p:sp>
        <p:nvSpPr>
          <p:cNvPr id="2" name="Rectangle 5">
            <a:extLst>
              <a:ext uri="{FF2B5EF4-FFF2-40B4-BE49-F238E27FC236}">
                <a16:creationId xmlns:a16="http://schemas.microsoft.com/office/drawing/2014/main" id="{C949F3F1-FD5E-D9DC-5B85-98324000DB15}"/>
              </a:ext>
            </a:extLst>
          </p:cNvPr>
          <p:cNvSpPr>
            <a:spLocks noChangeArrowheads="1"/>
          </p:cNvSpPr>
          <p:nvPr/>
        </p:nvSpPr>
        <p:spPr bwMode="auto">
          <a:xfrm>
            <a:off x="1474433" y="0"/>
            <a:ext cx="23962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600" b="1" i="0"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CDBG Overview</a:t>
            </a:r>
          </a:p>
        </p:txBody>
      </p:sp>
      <p:grpSp>
        <p:nvGrpSpPr>
          <p:cNvPr id="3" name="Group 2">
            <a:extLst>
              <a:ext uri="{FF2B5EF4-FFF2-40B4-BE49-F238E27FC236}">
                <a16:creationId xmlns:a16="http://schemas.microsoft.com/office/drawing/2014/main" id="{0A8173D6-7A54-13BC-91A6-9FE31CD4630B}"/>
              </a:ext>
            </a:extLst>
          </p:cNvPr>
          <p:cNvGrpSpPr/>
          <p:nvPr/>
        </p:nvGrpSpPr>
        <p:grpSpPr>
          <a:xfrm>
            <a:off x="3618436" y="3375595"/>
            <a:ext cx="3019857" cy="2509267"/>
            <a:chOff x="1094422" y="0"/>
            <a:chExt cx="5041007" cy="2895599"/>
          </a:xfrm>
        </p:grpSpPr>
        <p:sp>
          <p:nvSpPr>
            <p:cNvPr id="4" name="Rectangle 3">
              <a:extLst>
                <a:ext uri="{FF2B5EF4-FFF2-40B4-BE49-F238E27FC236}">
                  <a16:creationId xmlns:a16="http://schemas.microsoft.com/office/drawing/2014/main" id="{C6F123DB-5D2C-E531-1E01-ECE527432F02}"/>
                </a:ext>
              </a:extLst>
            </p:cNvPr>
            <p:cNvSpPr/>
            <p:nvPr/>
          </p:nvSpPr>
          <p:spPr>
            <a:xfrm>
              <a:off x="1094422" y="0"/>
              <a:ext cx="5041007" cy="2895599"/>
            </a:xfrm>
            <a:prstGeom prst="rect">
              <a:avLst/>
            </a:pr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5" name="TextBox 4">
              <a:extLst>
                <a:ext uri="{FF2B5EF4-FFF2-40B4-BE49-F238E27FC236}">
                  <a16:creationId xmlns:a16="http://schemas.microsoft.com/office/drawing/2014/main" id="{22731E41-A40D-25B0-A0FC-96CB4F3956A4}"/>
                </a:ext>
              </a:extLst>
            </p:cNvPr>
            <p:cNvSpPr txBox="1"/>
            <p:nvPr/>
          </p:nvSpPr>
          <p:spPr>
            <a:xfrm>
              <a:off x="1094422" y="0"/>
              <a:ext cx="5041007" cy="2895599"/>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247650" rIns="247650" bIns="24765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solidFill>
                    <a:srgbClr val="006600"/>
                  </a:solidFill>
                  <a:latin typeface="Aptos Light" panose="020B0004020202020204" pitchFamily="34" charset="0"/>
                  <a:cs typeface="Times New Roman" panose="02020603050405020304" pitchFamily="18" charset="0"/>
                </a:rPr>
                <a:t>Eligibility</a:t>
              </a:r>
            </a:p>
            <a:p>
              <a:pPr marL="228600" lvl="1" indent="-228600" algn="l" defTabSz="889000">
                <a:lnSpc>
                  <a:spcPct val="90000"/>
                </a:lnSpc>
                <a:spcBef>
                  <a:spcPct val="0"/>
                </a:spcBef>
                <a:spcAft>
                  <a:spcPct val="15000"/>
                </a:spcAft>
                <a:buChar char="•"/>
              </a:pPr>
              <a:r>
                <a:rPr lang="en-US" sz="2000" kern="1200" dirty="0">
                  <a:solidFill>
                    <a:srgbClr val="006600"/>
                  </a:solidFill>
                  <a:latin typeface="Aptos Light" panose="020B0004020202020204" pitchFamily="34" charset="0"/>
                  <a:cs typeface="Times New Roman" panose="02020603050405020304" pitchFamily="18" charset="0"/>
                </a:rPr>
                <a:t>National objective</a:t>
              </a:r>
            </a:p>
            <a:p>
              <a:pPr marL="228600" lvl="1" indent="-228600" algn="l" defTabSz="889000">
                <a:lnSpc>
                  <a:spcPct val="90000"/>
                </a:lnSpc>
                <a:spcBef>
                  <a:spcPct val="0"/>
                </a:spcBef>
                <a:spcAft>
                  <a:spcPct val="15000"/>
                </a:spcAft>
                <a:buChar char="•"/>
              </a:pPr>
              <a:r>
                <a:rPr lang="en-US" sz="2000" kern="1200" dirty="0">
                  <a:solidFill>
                    <a:srgbClr val="006600"/>
                  </a:solidFill>
                  <a:latin typeface="Aptos Light" panose="020B0004020202020204" pitchFamily="34" charset="0"/>
                  <a:cs typeface="Times New Roman" panose="02020603050405020304" pitchFamily="18" charset="0"/>
                </a:rPr>
                <a:t>Citizen participation</a:t>
              </a:r>
            </a:p>
            <a:p>
              <a:pPr marL="228600" lvl="1" indent="-228600" algn="l" defTabSz="889000">
                <a:lnSpc>
                  <a:spcPct val="90000"/>
                </a:lnSpc>
                <a:spcBef>
                  <a:spcPct val="0"/>
                </a:spcBef>
                <a:spcAft>
                  <a:spcPct val="15000"/>
                </a:spcAft>
                <a:buChar char="•"/>
              </a:pPr>
              <a:r>
                <a:rPr lang="en-US" sz="2000" kern="1200" dirty="0">
                  <a:solidFill>
                    <a:srgbClr val="006600"/>
                  </a:solidFill>
                  <a:latin typeface="Aptos Light" panose="020B0004020202020204" pitchFamily="34" charset="0"/>
                  <a:cs typeface="Times New Roman" panose="02020603050405020304" pitchFamily="18" charset="0"/>
                </a:rPr>
                <a:t>Fair housing</a:t>
              </a:r>
            </a:p>
            <a:p>
              <a:pPr marL="228600" lvl="1" indent="-228600" algn="l" defTabSz="889000">
                <a:lnSpc>
                  <a:spcPct val="90000"/>
                </a:lnSpc>
                <a:spcBef>
                  <a:spcPct val="0"/>
                </a:spcBef>
                <a:spcAft>
                  <a:spcPct val="15000"/>
                </a:spcAft>
                <a:buChar char="•"/>
              </a:pPr>
              <a:r>
                <a:rPr lang="en-US" sz="2000" b="0" kern="1200" dirty="0">
                  <a:solidFill>
                    <a:srgbClr val="006600"/>
                  </a:solidFill>
                  <a:latin typeface="Aptos Light" panose="020B0004020202020204" pitchFamily="34" charset="0"/>
                  <a:cs typeface="Times New Roman" panose="02020603050405020304" pitchFamily="18" charset="0"/>
                </a:rPr>
                <a:t>Financial</a:t>
              </a:r>
              <a:endParaRPr lang="en-US" sz="2000" kern="1200" dirty="0">
                <a:solidFill>
                  <a:srgbClr val="006600"/>
                </a:solidFill>
                <a:latin typeface="Aptos Light" panose="020B0004020202020204" pitchFamily="34"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n-US" sz="2000" b="0" kern="1200" dirty="0">
                  <a:solidFill>
                    <a:srgbClr val="006600"/>
                  </a:solidFill>
                  <a:latin typeface="Aptos Light" panose="020B0004020202020204" pitchFamily="34" charset="0"/>
                  <a:cs typeface="Times New Roman" panose="02020603050405020304" pitchFamily="18" charset="0"/>
                </a:rPr>
                <a:t>Other requirements</a:t>
              </a:r>
              <a:endParaRPr lang="en-US" sz="2000" kern="1200" dirty="0">
                <a:solidFill>
                  <a:srgbClr val="006600"/>
                </a:solidFill>
                <a:latin typeface="Aptos Light" panose="020B0004020202020204" pitchFamily="34" charset="0"/>
                <a:cs typeface="Times New Roman" panose="02020603050405020304" pitchFamily="18" charset="0"/>
              </a:endParaRPr>
            </a:p>
          </p:txBody>
        </p:sp>
      </p:grpSp>
    </p:spTree>
    <p:extLst>
      <p:ext uri="{BB962C8B-B14F-4D97-AF65-F5344CB8AC3E}">
        <p14:creationId xmlns:p14="http://schemas.microsoft.com/office/powerpoint/2010/main" val="1564597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4495800" y="861764"/>
            <a:ext cx="45148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4400" b="1" i="0" u="sng" strike="noStrike" kern="1200" cap="none" spc="0" normalizeH="0" baseline="0" noProof="0">
                <a:ln>
                  <a:noFill/>
                </a:ln>
                <a:solidFill>
                  <a:srgbClr val="006600"/>
                </a:solidFill>
                <a:effectLst/>
                <a:uLnTx/>
                <a:uFillTx/>
                <a:latin typeface="Calisto MT" panose="02040603050505030304" pitchFamily="18" charset="0"/>
                <a:cs typeface="Arial" panose="020B0604020202020204" pitchFamily="34" charset="0"/>
              </a:rPr>
              <a:t>CDBG Overview</a:t>
            </a:r>
            <a:endParaRPr kumimoji="0" lang="en-US" altLang="en-US" sz="4400" b="1" i="0" u="none" strike="noStrike" kern="1200" cap="none" spc="0" normalizeH="0" baseline="0" noProof="0">
              <a:ln>
                <a:noFill/>
              </a:ln>
              <a:solidFill>
                <a:srgbClr val="006600"/>
              </a:solidFill>
              <a:effectLst/>
              <a:uLnTx/>
              <a:uFillTx/>
              <a:latin typeface="Calisto MT" panose="02040603050505030304" pitchFamily="18" charset="0"/>
            </a:endParaRPr>
          </a:p>
        </p:txBody>
      </p:sp>
      <p:sp>
        <p:nvSpPr>
          <p:cNvPr id="15364" name="Rectangle 3"/>
          <p:cNvSpPr>
            <a:spLocks noChangeArrowheads="1"/>
          </p:cNvSpPr>
          <p:nvPr/>
        </p:nvSpPr>
        <p:spPr bwMode="auto">
          <a:xfrm>
            <a:off x="1108342" y="1841252"/>
            <a:ext cx="10959833"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marR="0" lvl="1" indent="0" algn="ctr" defTabSz="4572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a:ln>
                  <a:noFill/>
                </a:ln>
                <a:solidFill>
                  <a:srgbClr val="006600"/>
                </a:solidFill>
                <a:effectLst/>
                <a:uLnTx/>
                <a:uFillTx/>
                <a:latin typeface="Calisto MT" panose="02040603050505030304" pitchFamily="18" charset="0"/>
              </a:rPr>
              <a:t>HUD Required Reports:</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a:ln>
                  <a:noFill/>
                </a:ln>
                <a:solidFill>
                  <a:srgbClr val="006600"/>
                </a:solidFill>
                <a:effectLst/>
                <a:uLnTx/>
                <a:uFillTx/>
                <a:latin typeface="Calisto MT" panose="02040603050505030304" pitchFamily="18" charset="0"/>
              </a:rPr>
              <a:t>  </a:t>
            </a:r>
          </a:p>
          <a:p>
            <a:pPr marL="457200" marR="0" lvl="1" indent="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en-US" sz="3200" b="0" i="0" u="none" strike="noStrike" kern="1200" cap="none" spc="0" normalizeH="0" baseline="0" noProof="0">
                <a:ln>
                  <a:noFill/>
                </a:ln>
                <a:solidFill>
                  <a:srgbClr val="006600"/>
                </a:solidFill>
                <a:effectLst/>
                <a:uLnTx/>
                <a:uFillTx/>
                <a:latin typeface="Calisto MT" panose="02040603050505030304" pitchFamily="18" charset="0"/>
              </a:rPr>
              <a:t>  Consolidated Plan (CP)</a:t>
            </a:r>
          </a:p>
          <a:p>
            <a:pPr marL="914400" marR="0" lvl="2" indent="0" algn="l" defTabSz="457200" rtl="0" eaLnBrk="1" fontAlgn="auto" latinLnBrk="0" hangingPunct="1">
              <a:lnSpc>
                <a:spcPct val="100000"/>
              </a:lnSpc>
              <a:spcBef>
                <a:spcPts val="0"/>
              </a:spcBef>
              <a:spcAft>
                <a:spcPts val="0"/>
              </a:spcAft>
              <a:buClrTx/>
              <a:buSzTx/>
              <a:buFontTx/>
              <a:buNone/>
              <a:tabLst/>
              <a:defRPr/>
            </a:pPr>
            <a:endParaRPr kumimoji="0" lang="en-US" altLang="en-US" sz="1000" b="0" i="0" u="none" strike="noStrike" kern="1200" cap="none" spc="0" normalizeH="0" baseline="0" noProof="0">
              <a:ln>
                <a:noFill/>
              </a:ln>
              <a:solidFill>
                <a:srgbClr val="006600"/>
              </a:solidFill>
              <a:effectLst/>
              <a:uLnTx/>
              <a:uFillTx/>
              <a:latin typeface="Calisto MT" panose="02040603050505030304" pitchFamily="18" charset="0"/>
            </a:endParaRPr>
          </a:p>
          <a:p>
            <a:pPr marL="457200" marR="0" lvl="1" indent="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en-US" sz="3200" b="0" i="0" u="none" strike="noStrike" kern="1200" cap="none" spc="0" normalizeH="0" baseline="0" noProof="0">
                <a:ln>
                  <a:noFill/>
                </a:ln>
                <a:solidFill>
                  <a:srgbClr val="006600"/>
                </a:solidFill>
                <a:effectLst/>
                <a:uLnTx/>
                <a:uFillTx/>
                <a:latin typeface="Calisto MT" panose="02040603050505030304" pitchFamily="18" charset="0"/>
              </a:rPr>
              <a:t>  Annual Action Plan (AAP)</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altLang="en-US" sz="1000" b="0" i="0" u="none" strike="noStrike" kern="1200" cap="none" spc="0" normalizeH="0" baseline="0" noProof="0">
              <a:ln>
                <a:noFill/>
              </a:ln>
              <a:solidFill>
                <a:srgbClr val="006600"/>
              </a:solidFill>
              <a:effectLst/>
              <a:uLnTx/>
              <a:uFillTx/>
              <a:latin typeface="Calisto MT" panose="02040603050505030304" pitchFamily="18" charset="0"/>
            </a:endParaRPr>
          </a:p>
          <a:p>
            <a:pPr marL="457200" marR="0" lvl="1" indent="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en-US" sz="3200" b="0" i="0" u="none" strike="noStrike" kern="1200" cap="none" spc="0" normalizeH="0" baseline="0" noProof="0">
                <a:ln>
                  <a:noFill/>
                </a:ln>
                <a:solidFill>
                  <a:srgbClr val="006600"/>
                </a:solidFill>
                <a:effectLst/>
                <a:uLnTx/>
                <a:uFillTx/>
                <a:latin typeface="Calisto MT" panose="02040603050505030304" pitchFamily="18" charset="0"/>
              </a:rPr>
              <a:t>  Consolidated Annual Performance &amp; Evaluation Report</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a:ln>
                  <a:noFill/>
                </a:ln>
                <a:solidFill>
                  <a:srgbClr val="006600"/>
                </a:solidFill>
                <a:effectLst/>
                <a:uLnTx/>
                <a:uFillTx/>
                <a:latin typeface="Calisto MT" panose="02040603050505030304" pitchFamily="18" charset="0"/>
              </a:rPr>
              <a:t>    (CAPER)</a:t>
            </a:r>
          </a:p>
          <a:p>
            <a:pPr marL="457200" marR="0" lvl="1" indent="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altLang="en-US" sz="1000" b="0" i="0" u="none" strike="noStrike" kern="1200" cap="none" spc="0" normalizeH="0" baseline="0" noProof="0">
              <a:ln>
                <a:noFill/>
              </a:ln>
              <a:solidFill>
                <a:srgbClr val="006600"/>
              </a:solidFill>
              <a:effectLst/>
              <a:uLnTx/>
              <a:uFillTx/>
              <a:latin typeface="Calisto MT" panose="02040603050505030304" pitchFamily="18" charset="0"/>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a:ln>
                  <a:noFill/>
                </a:ln>
                <a:solidFill>
                  <a:srgbClr val="006600"/>
                </a:solidFill>
                <a:effectLst/>
                <a:uLnTx/>
                <a:uFillTx/>
                <a:latin typeface="Calisto MT" panose="02040603050505030304" pitchFamily="18" charset="0"/>
              </a:rPr>
              <a:t>The City encourages all residents to participate in the planning and Development of the CP &amp; AAP.</a:t>
            </a:r>
          </a:p>
        </p:txBody>
      </p:sp>
      <p:sp>
        <p:nvSpPr>
          <p:cNvPr id="2" name="Rectangle 5">
            <a:extLst>
              <a:ext uri="{FF2B5EF4-FFF2-40B4-BE49-F238E27FC236}">
                <a16:creationId xmlns:a16="http://schemas.microsoft.com/office/drawing/2014/main" id="{FD184669-AD2B-7721-231F-545CBB4087C2}"/>
              </a:ext>
            </a:extLst>
          </p:cNvPr>
          <p:cNvSpPr>
            <a:spLocks noChangeArrowheads="1"/>
          </p:cNvSpPr>
          <p:nvPr/>
        </p:nvSpPr>
        <p:spPr bwMode="auto">
          <a:xfrm>
            <a:off x="1474433" y="0"/>
            <a:ext cx="23962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600" b="1" i="0"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CDBG Overview</a:t>
            </a:r>
          </a:p>
        </p:txBody>
      </p:sp>
    </p:spTree>
    <p:extLst>
      <p:ext uri="{BB962C8B-B14F-4D97-AF65-F5344CB8AC3E}">
        <p14:creationId xmlns:p14="http://schemas.microsoft.com/office/powerpoint/2010/main" val="1479391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4425478" y="2921168"/>
            <a:ext cx="387375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Non-profits</a:t>
            </a:r>
          </a:p>
        </p:txBody>
      </p:sp>
    </p:spTree>
    <p:extLst>
      <p:ext uri="{BB962C8B-B14F-4D97-AF65-F5344CB8AC3E}">
        <p14:creationId xmlns:p14="http://schemas.microsoft.com/office/powerpoint/2010/main" val="3700464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3667125" y="999322"/>
            <a:ext cx="498008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4400" b="1" i="0"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CDBG &amp; Non-Profits</a:t>
            </a:r>
          </a:p>
        </p:txBody>
      </p:sp>
      <p:sp>
        <p:nvSpPr>
          <p:cNvPr id="3" name="Rectangle 2"/>
          <p:cNvSpPr/>
          <p:nvPr/>
        </p:nvSpPr>
        <p:spPr>
          <a:xfrm>
            <a:off x="2019300" y="2086434"/>
            <a:ext cx="8763000" cy="4169411"/>
          </a:xfrm>
          <a:prstGeom prst="rect">
            <a:avLst/>
          </a:prstGeom>
        </p:spPr>
        <p:txBody>
          <a:bodyPr>
            <a:spAutoFit/>
          </a:bodyPr>
          <a:lstStyle/>
          <a:p>
            <a:pPr marL="342900" marR="0" lvl="0" indent="-342900" algn="l" defTabSz="457200" rtl="0" eaLnBrk="1" fontAlgn="auto" latinLnBrk="0" hangingPunct="1">
              <a:lnSpc>
                <a:spcPct val="90000"/>
              </a:lnSpc>
              <a:spcBef>
                <a:spcPct val="20000"/>
              </a:spcBef>
              <a:spcAft>
                <a:spcPts val="0"/>
              </a:spcAft>
              <a:buClrTx/>
              <a:buSzTx/>
              <a:buFontTx/>
              <a:buNone/>
              <a:tabLst/>
              <a:defRPr/>
            </a:pPr>
            <a:r>
              <a:rPr kumimoji="0" lang="en-US" sz="3200" b="0" i="0" u="none" strike="noStrike" kern="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   The City seeks to provide funding for projects and services that are innovative while meet</a:t>
            </a:r>
            <a:r>
              <a:rPr lang="en-US" sz="3200" kern="0" dirty="0" err="1">
                <a:solidFill>
                  <a:srgbClr val="006600"/>
                </a:solidFill>
                <a:latin typeface="Aptos Light" panose="020B0004020202020204" pitchFamily="34" charset="0"/>
                <a:cs typeface="Times New Roman" panose="02020603050405020304" pitchFamily="18" charset="0"/>
              </a:rPr>
              <a:t>ing</a:t>
            </a:r>
            <a:r>
              <a:rPr kumimoji="0" lang="en-US" sz="3200" b="0" i="0" u="none" strike="noStrike" kern="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 the national objectives as identified by the CDBG Program:</a:t>
            </a:r>
          </a:p>
          <a:p>
            <a:pPr marL="342900" marR="0" lvl="0" indent="-342900" algn="l" defTabSz="457200" rtl="0" eaLnBrk="1" fontAlgn="auto" latinLnBrk="0" hangingPunct="1">
              <a:lnSpc>
                <a:spcPct val="90000"/>
              </a:lnSpc>
              <a:spcBef>
                <a:spcPct val="20000"/>
              </a:spcBef>
              <a:spcAft>
                <a:spcPts val="0"/>
              </a:spcAft>
              <a:buClrTx/>
              <a:buSzTx/>
              <a:buFontTx/>
              <a:buNone/>
              <a:tabLst/>
              <a:defRPr/>
            </a:pPr>
            <a:endParaRPr kumimoji="0" lang="en-US" sz="1600" b="0" i="0" u="none" strike="noStrike" kern="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endParaRPr>
          </a:p>
          <a:p>
            <a:pPr marL="1143000" marR="0" lvl="2" indent="-228600" algn="l" defTabSz="457200" rtl="0" eaLnBrk="1" fontAlgn="auto" latinLnBrk="0" hangingPunct="1">
              <a:lnSpc>
                <a:spcPct val="90000"/>
              </a:lnSpc>
              <a:spcBef>
                <a:spcPct val="20000"/>
              </a:spcBef>
              <a:spcAft>
                <a:spcPts val="0"/>
              </a:spcAft>
              <a:buClrTx/>
              <a:buSzTx/>
              <a:buFont typeface="Wingdings" pitchFamily="2" charset="2"/>
              <a:buChar char="§"/>
              <a:tabLst/>
              <a:defRPr/>
            </a:pPr>
            <a:r>
              <a:rPr kumimoji="0" lang="en-US" sz="2400" b="0" i="0" u="none" strike="noStrike" kern="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Housing Counseling</a:t>
            </a:r>
          </a:p>
          <a:p>
            <a:pPr marL="1143000" marR="0" lvl="2" indent="-228600" algn="l" defTabSz="457200" rtl="0" eaLnBrk="1" fontAlgn="auto" latinLnBrk="0" hangingPunct="1">
              <a:lnSpc>
                <a:spcPct val="90000"/>
              </a:lnSpc>
              <a:spcBef>
                <a:spcPct val="20000"/>
              </a:spcBef>
              <a:spcAft>
                <a:spcPts val="0"/>
              </a:spcAft>
              <a:buClrTx/>
              <a:buSzTx/>
              <a:buFont typeface="Wingdings" pitchFamily="2" charset="2"/>
              <a:buChar char="§"/>
              <a:tabLst/>
              <a:defRPr/>
            </a:pPr>
            <a:r>
              <a:rPr kumimoji="0" lang="en-US" sz="2400" b="0" i="0" u="none" strike="noStrike" kern="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Services that benefit low-moderate income households</a:t>
            </a:r>
          </a:p>
          <a:p>
            <a:pPr marL="1143000" marR="0" lvl="2" indent="-228600" algn="l" defTabSz="457200" rtl="0" eaLnBrk="1" fontAlgn="auto" latinLnBrk="0" hangingPunct="1">
              <a:lnSpc>
                <a:spcPct val="90000"/>
              </a:lnSpc>
              <a:spcBef>
                <a:spcPct val="20000"/>
              </a:spcBef>
              <a:spcAft>
                <a:spcPts val="0"/>
              </a:spcAft>
              <a:buClrTx/>
              <a:buSzTx/>
              <a:buFont typeface="Wingdings" pitchFamily="2" charset="2"/>
              <a:buChar char="§"/>
              <a:tabLst/>
              <a:defRPr/>
            </a:pPr>
            <a:r>
              <a:rPr kumimoji="0" lang="en-US" sz="2400" b="0" i="0" u="none" strike="noStrike" kern="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Homeless or special needs populations</a:t>
            </a:r>
          </a:p>
          <a:p>
            <a:pPr marL="1143000" marR="0" lvl="2" indent="-228600" algn="l" defTabSz="457200" rtl="0" eaLnBrk="1" fontAlgn="auto" latinLnBrk="0" hangingPunct="1">
              <a:lnSpc>
                <a:spcPct val="90000"/>
              </a:lnSpc>
              <a:spcBef>
                <a:spcPct val="20000"/>
              </a:spcBef>
              <a:spcAft>
                <a:spcPts val="0"/>
              </a:spcAft>
              <a:buClrTx/>
              <a:buSzTx/>
              <a:buFont typeface="Wingdings" pitchFamily="2" charset="2"/>
              <a:buChar char="§"/>
              <a:tabLst/>
              <a:defRPr/>
            </a:pPr>
            <a:r>
              <a:rPr kumimoji="0" lang="en-US" sz="2400" b="0" i="0" u="none" strike="noStrike" kern="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Job Training</a:t>
            </a:r>
          </a:p>
          <a:p>
            <a:pPr marL="1143000" marR="0" lvl="2" indent="-228600" algn="l" defTabSz="457200" rtl="0" eaLnBrk="1" fontAlgn="auto" latinLnBrk="0" hangingPunct="1">
              <a:lnSpc>
                <a:spcPct val="90000"/>
              </a:lnSpc>
              <a:spcBef>
                <a:spcPct val="20000"/>
              </a:spcBef>
              <a:spcAft>
                <a:spcPts val="0"/>
              </a:spcAft>
              <a:buClrTx/>
              <a:buSzTx/>
              <a:buFont typeface="Wingdings" pitchFamily="2" charset="2"/>
              <a:buChar char="§"/>
              <a:tabLst/>
              <a:defRPr/>
            </a:pPr>
            <a:r>
              <a:rPr kumimoji="0" lang="en-US" sz="2400" b="0" i="0" u="none" strike="noStrike" kern="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Youth Development</a:t>
            </a:r>
          </a:p>
        </p:txBody>
      </p:sp>
    </p:spTree>
    <p:extLst>
      <p:ext uri="{BB962C8B-B14F-4D97-AF65-F5344CB8AC3E}">
        <p14:creationId xmlns:p14="http://schemas.microsoft.com/office/powerpoint/2010/main" val="87871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1763775" y="1084904"/>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4400" b="1" i="0"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Choosing Projects or Services </a:t>
            </a:r>
          </a:p>
        </p:txBody>
      </p:sp>
      <p:sp>
        <p:nvSpPr>
          <p:cNvPr id="18435" name="Rectangle 2"/>
          <p:cNvSpPr>
            <a:spLocks noChangeArrowheads="1"/>
          </p:cNvSpPr>
          <p:nvPr/>
        </p:nvSpPr>
        <p:spPr bwMode="auto">
          <a:xfrm>
            <a:off x="5029200" y="1920873"/>
            <a:ext cx="23423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Eligible Activities</a:t>
            </a:r>
            <a:endParaRPr kumimoji="0" lang="en-US" altLang="en-US" sz="24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endParaRPr>
          </a:p>
        </p:txBody>
      </p:sp>
      <p:grpSp>
        <p:nvGrpSpPr>
          <p:cNvPr id="18436" name="Group 5"/>
          <p:cNvGrpSpPr>
            <a:grpSpLocks/>
          </p:cNvGrpSpPr>
          <p:nvPr/>
        </p:nvGrpSpPr>
        <p:grpSpPr bwMode="auto">
          <a:xfrm>
            <a:off x="3429000" y="2514600"/>
            <a:ext cx="5943600" cy="431800"/>
            <a:chOff x="1950720" y="1141"/>
            <a:chExt cx="2194560" cy="432097"/>
          </a:xfrm>
        </p:grpSpPr>
        <p:sp>
          <p:nvSpPr>
            <p:cNvPr id="18458" name="Rounded Rectangle 30"/>
            <p:cNvSpPr>
              <a:spLocks noChangeArrowheads="1"/>
            </p:cNvSpPr>
            <p:nvPr/>
          </p:nvSpPr>
          <p:spPr bwMode="auto">
            <a:xfrm>
              <a:off x="1950720" y="1141"/>
              <a:ext cx="2194560" cy="432097"/>
            </a:xfrm>
            <a:prstGeom prst="roundRect">
              <a:avLst>
                <a:gd name="adj" fmla="val 16667"/>
              </a:avLst>
            </a:prstGeom>
            <a:solidFill>
              <a:srgbClr val="008000">
                <a:alpha val="38823"/>
              </a:srgbClr>
            </a:solidFill>
            <a:ln w="25400" algn="ctr">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ptos Light" panose="020B0004020202020204" pitchFamily="34" charset="0"/>
                <a:cs typeface="Times New Roman" panose="02020603050405020304" pitchFamily="18" charset="0"/>
              </a:endParaRPr>
            </a:p>
          </p:txBody>
        </p:sp>
        <p:sp>
          <p:nvSpPr>
            <p:cNvPr id="18459" name="Rounded Rectangle 4"/>
            <p:cNvSpPr>
              <a:spLocks noChangeArrowheads="1"/>
            </p:cNvSpPr>
            <p:nvPr/>
          </p:nvSpPr>
          <p:spPr bwMode="auto">
            <a:xfrm>
              <a:off x="1971822" y="21793"/>
              <a:ext cx="2152357" cy="390794"/>
            </a:xfrm>
            <a:prstGeom prst="rect">
              <a:avLst/>
            </a:prstGeom>
            <a:solidFill>
              <a:srgbClr val="008000">
                <a:alpha val="3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8100" tIns="19050" rIns="38100" bIns="19050" anchor="ctr"/>
            <a:lstStyle>
              <a:lvl1pPr defTabSz="444500" eaLnBrk="0" hangingPunct="0">
                <a:defRPr>
                  <a:solidFill>
                    <a:schemeClr val="tx1"/>
                  </a:solidFill>
                  <a:latin typeface="Arial" panose="020B0604020202020204" pitchFamily="34" charset="0"/>
                </a:defRPr>
              </a:lvl1pPr>
              <a:lvl2pPr marL="742950" indent="-285750" defTabSz="444500" eaLnBrk="0" hangingPunct="0">
                <a:defRPr>
                  <a:solidFill>
                    <a:schemeClr val="tx1"/>
                  </a:solidFill>
                  <a:latin typeface="Arial" panose="020B0604020202020204" pitchFamily="34" charset="0"/>
                </a:defRPr>
              </a:lvl2pPr>
              <a:lvl3pPr marL="1143000" indent="-228600" defTabSz="444500" eaLnBrk="0" hangingPunct="0">
                <a:defRPr>
                  <a:solidFill>
                    <a:schemeClr val="tx1"/>
                  </a:solidFill>
                  <a:latin typeface="Arial" panose="020B0604020202020204" pitchFamily="34" charset="0"/>
                </a:defRPr>
              </a:lvl3pPr>
              <a:lvl4pPr marL="1600200" indent="-228600" defTabSz="444500" eaLnBrk="0" hangingPunct="0">
                <a:defRPr>
                  <a:solidFill>
                    <a:schemeClr val="tx1"/>
                  </a:solidFill>
                  <a:latin typeface="Arial" panose="020B0604020202020204" pitchFamily="34" charset="0"/>
                </a:defRPr>
              </a:lvl4pPr>
              <a:lvl5pPr marL="2057400" indent="-228600" defTabSz="444500" eaLnBrk="0" hangingPunct="0">
                <a:defRPr>
                  <a:solidFill>
                    <a:schemeClr val="tx1"/>
                  </a:solidFill>
                  <a:latin typeface="Arial" panose="020B0604020202020204" pitchFamily="34" charset="0"/>
                </a:defRPr>
              </a:lvl5pPr>
              <a:lvl6pPr marL="2514600" indent="-228600" defTabSz="444500" eaLnBrk="0" fontAlgn="base" hangingPunct="0">
                <a:spcBef>
                  <a:spcPct val="0"/>
                </a:spcBef>
                <a:spcAft>
                  <a:spcPct val="0"/>
                </a:spcAft>
                <a:defRPr>
                  <a:solidFill>
                    <a:schemeClr val="tx1"/>
                  </a:solidFill>
                  <a:latin typeface="Arial" panose="020B0604020202020204" pitchFamily="34" charset="0"/>
                </a:defRPr>
              </a:lvl6pPr>
              <a:lvl7pPr marL="2971800" indent="-228600" defTabSz="444500" eaLnBrk="0" fontAlgn="base" hangingPunct="0">
                <a:spcBef>
                  <a:spcPct val="0"/>
                </a:spcBef>
                <a:spcAft>
                  <a:spcPct val="0"/>
                </a:spcAft>
                <a:defRPr>
                  <a:solidFill>
                    <a:schemeClr val="tx1"/>
                  </a:solidFill>
                  <a:latin typeface="Arial" panose="020B0604020202020204" pitchFamily="34" charset="0"/>
                </a:defRPr>
              </a:lvl7pPr>
              <a:lvl8pPr marL="3429000" indent="-228600" defTabSz="444500" eaLnBrk="0" fontAlgn="base" hangingPunct="0">
                <a:spcBef>
                  <a:spcPct val="0"/>
                </a:spcBef>
                <a:spcAft>
                  <a:spcPct val="0"/>
                </a:spcAft>
                <a:defRPr>
                  <a:solidFill>
                    <a:schemeClr val="tx1"/>
                  </a:solidFill>
                  <a:latin typeface="Arial" panose="020B0604020202020204" pitchFamily="34" charset="0"/>
                </a:defRPr>
              </a:lvl8pPr>
              <a:lvl9pPr marL="3886200" indent="-228600" defTabSz="4445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44500" rtl="0" eaLnBrk="1" fontAlgn="auto" latinLnBrk="0" hangingPunct="1">
                <a:lnSpc>
                  <a:spcPct val="90000"/>
                </a:lnSpc>
                <a:spcBef>
                  <a:spcPts val="0"/>
                </a:spcBef>
                <a:spcAft>
                  <a:spcPct val="35000"/>
                </a:spcAft>
                <a:buClrTx/>
                <a:buSzTx/>
                <a:buFontTx/>
                <a:buNone/>
                <a:tabLst/>
                <a:defRPr/>
              </a:pPr>
              <a:r>
                <a:rPr kumimoji="0" lang="en-US" altLang="en-US" sz="1800" b="0" i="0" u="none" strike="noStrike" kern="1200" cap="none" spc="0" normalizeH="0" baseline="0" noProof="0" dirty="0">
                  <a:ln>
                    <a:noFill/>
                  </a:ln>
                  <a:solidFill>
                    <a:prstClr val="white"/>
                  </a:solidFill>
                  <a:effectLst/>
                  <a:uLnTx/>
                  <a:uFillTx/>
                  <a:latin typeface="Aptos Light" panose="020B0004020202020204" pitchFamily="34" charset="0"/>
                  <a:cs typeface="Times New Roman" panose="02020603050405020304" pitchFamily="18" charset="0"/>
                </a:rPr>
                <a:t>Youth services (mentoring, after school programs) </a:t>
              </a:r>
            </a:p>
          </p:txBody>
        </p:sp>
      </p:grpSp>
      <p:grpSp>
        <p:nvGrpSpPr>
          <p:cNvPr id="18437" name="Group 6"/>
          <p:cNvGrpSpPr>
            <a:grpSpLocks/>
          </p:cNvGrpSpPr>
          <p:nvPr/>
        </p:nvGrpSpPr>
        <p:grpSpPr bwMode="auto">
          <a:xfrm>
            <a:off x="3429000" y="2971800"/>
            <a:ext cx="5943600" cy="433388"/>
            <a:chOff x="1950720" y="454843"/>
            <a:chExt cx="2194560" cy="432097"/>
          </a:xfrm>
        </p:grpSpPr>
        <p:sp>
          <p:nvSpPr>
            <p:cNvPr id="18456" name="Rounded Rectangle 28"/>
            <p:cNvSpPr>
              <a:spLocks noChangeArrowheads="1"/>
            </p:cNvSpPr>
            <p:nvPr/>
          </p:nvSpPr>
          <p:spPr bwMode="auto">
            <a:xfrm>
              <a:off x="1950720" y="454843"/>
              <a:ext cx="2194560" cy="432097"/>
            </a:xfrm>
            <a:prstGeom prst="roundRect">
              <a:avLst>
                <a:gd name="adj" fmla="val 16667"/>
              </a:avLst>
            </a:prstGeom>
            <a:solidFill>
              <a:srgbClr val="008000">
                <a:alpha val="38823"/>
              </a:srgbClr>
            </a:solidFill>
            <a:ln w="25400" algn="ctr">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ptos Light" panose="020B0004020202020204" pitchFamily="34" charset="0"/>
                <a:cs typeface="Times New Roman" panose="02020603050405020304" pitchFamily="18" charset="0"/>
              </a:endParaRPr>
            </a:p>
          </p:txBody>
        </p:sp>
        <p:sp>
          <p:nvSpPr>
            <p:cNvPr id="18457" name="Rounded Rectangle 6"/>
            <p:cNvSpPr>
              <a:spLocks noChangeArrowheads="1"/>
            </p:cNvSpPr>
            <p:nvPr/>
          </p:nvSpPr>
          <p:spPr bwMode="auto">
            <a:xfrm>
              <a:off x="1971822" y="475419"/>
              <a:ext cx="2152357" cy="390946"/>
            </a:xfrm>
            <a:prstGeom prst="rect">
              <a:avLst/>
            </a:prstGeom>
            <a:solidFill>
              <a:srgbClr val="008000">
                <a:alpha val="3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8100" tIns="19050" rIns="38100" bIns="19050" anchor="ctr"/>
            <a:lstStyle>
              <a:lvl1pPr defTabSz="444500" eaLnBrk="0" hangingPunct="0">
                <a:defRPr>
                  <a:solidFill>
                    <a:schemeClr val="tx1"/>
                  </a:solidFill>
                  <a:latin typeface="Arial" panose="020B0604020202020204" pitchFamily="34" charset="0"/>
                </a:defRPr>
              </a:lvl1pPr>
              <a:lvl2pPr marL="742950" indent="-285750" defTabSz="444500" eaLnBrk="0" hangingPunct="0">
                <a:defRPr>
                  <a:solidFill>
                    <a:schemeClr val="tx1"/>
                  </a:solidFill>
                  <a:latin typeface="Arial" panose="020B0604020202020204" pitchFamily="34" charset="0"/>
                </a:defRPr>
              </a:lvl2pPr>
              <a:lvl3pPr marL="1143000" indent="-228600" defTabSz="444500" eaLnBrk="0" hangingPunct="0">
                <a:defRPr>
                  <a:solidFill>
                    <a:schemeClr val="tx1"/>
                  </a:solidFill>
                  <a:latin typeface="Arial" panose="020B0604020202020204" pitchFamily="34" charset="0"/>
                </a:defRPr>
              </a:lvl3pPr>
              <a:lvl4pPr marL="1600200" indent="-228600" defTabSz="444500" eaLnBrk="0" hangingPunct="0">
                <a:defRPr>
                  <a:solidFill>
                    <a:schemeClr val="tx1"/>
                  </a:solidFill>
                  <a:latin typeface="Arial" panose="020B0604020202020204" pitchFamily="34" charset="0"/>
                </a:defRPr>
              </a:lvl4pPr>
              <a:lvl5pPr marL="2057400" indent="-228600" defTabSz="444500" eaLnBrk="0" hangingPunct="0">
                <a:defRPr>
                  <a:solidFill>
                    <a:schemeClr val="tx1"/>
                  </a:solidFill>
                  <a:latin typeface="Arial" panose="020B0604020202020204" pitchFamily="34" charset="0"/>
                </a:defRPr>
              </a:lvl5pPr>
              <a:lvl6pPr marL="2514600" indent="-228600" defTabSz="444500" eaLnBrk="0" fontAlgn="base" hangingPunct="0">
                <a:spcBef>
                  <a:spcPct val="0"/>
                </a:spcBef>
                <a:spcAft>
                  <a:spcPct val="0"/>
                </a:spcAft>
                <a:defRPr>
                  <a:solidFill>
                    <a:schemeClr val="tx1"/>
                  </a:solidFill>
                  <a:latin typeface="Arial" panose="020B0604020202020204" pitchFamily="34" charset="0"/>
                </a:defRPr>
              </a:lvl6pPr>
              <a:lvl7pPr marL="2971800" indent="-228600" defTabSz="444500" eaLnBrk="0" fontAlgn="base" hangingPunct="0">
                <a:spcBef>
                  <a:spcPct val="0"/>
                </a:spcBef>
                <a:spcAft>
                  <a:spcPct val="0"/>
                </a:spcAft>
                <a:defRPr>
                  <a:solidFill>
                    <a:schemeClr val="tx1"/>
                  </a:solidFill>
                  <a:latin typeface="Arial" panose="020B0604020202020204" pitchFamily="34" charset="0"/>
                </a:defRPr>
              </a:lvl7pPr>
              <a:lvl8pPr marL="3429000" indent="-228600" defTabSz="444500" eaLnBrk="0" fontAlgn="base" hangingPunct="0">
                <a:spcBef>
                  <a:spcPct val="0"/>
                </a:spcBef>
                <a:spcAft>
                  <a:spcPct val="0"/>
                </a:spcAft>
                <a:defRPr>
                  <a:solidFill>
                    <a:schemeClr val="tx1"/>
                  </a:solidFill>
                  <a:latin typeface="Arial" panose="020B0604020202020204" pitchFamily="34" charset="0"/>
                </a:defRPr>
              </a:lvl8pPr>
              <a:lvl9pPr marL="3886200" indent="-228600" defTabSz="4445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44500" rtl="0" eaLnBrk="1" fontAlgn="auto" latinLnBrk="0" hangingPunct="1">
                <a:lnSpc>
                  <a:spcPct val="90000"/>
                </a:lnSpc>
                <a:spcBef>
                  <a:spcPts val="0"/>
                </a:spcBef>
                <a:spcAft>
                  <a:spcPct val="35000"/>
                </a:spcAft>
                <a:buClrTx/>
                <a:buSzTx/>
                <a:buFontTx/>
                <a:buNone/>
                <a:tabLst/>
                <a:defRPr/>
              </a:pPr>
              <a:r>
                <a:rPr kumimoji="0" lang="en-US" altLang="en-US" sz="1800" b="0" i="0" u="none" strike="noStrike" kern="1200" cap="none" spc="0" normalizeH="0" baseline="0" noProof="0">
                  <a:ln>
                    <a:noFill/>
                  </a:ln>
                  <a:solidFill>
                    <a:prstClr val="white"/>
                  </a:solidFill>
                  <a:effectLst/>
                  <a:uLnTx/>
                  <a:uFillTx/>
                  <a:latin typeface="Aptos Light" panose="020B0004020202020204" pitchFamily="34" charset="0"/>
                  <a:cs typeface="Times New Roman" panose="02020603050405020304" pitchFamily="18" charset="0"/>
                </a:rPr>
                <a:t>Services for senior citizens</a:t>
              </a:r>
            </a:p>
          </p:txBody>
        </p:sp>
      </p:grpSp>
      <p:grpSp>
        <p:nvGrpSpPr>
          <p:cNvPr id="18438" name="Group 7"/>
          <p:cNvGrpSpPr>
            <a:grpSpLocks/>
          </p:cNvGrpSpPr>
          <p:nvPr/>
        </p:nvGrpSpPr>
        <p:grpSpPr bwMode="auto">
          <a:xfrm>
            <a:off x="3429000" y="3429000"/>
            <a:ext cx="5943600" cy="431800"/>
            <a:chOff x="1950720" y="908546"/>
            <a:chExt cx="2194560" cy="432097"/>
          </a:xfrm>
        </p:grpSpPr>
        <p:sp>
          <p:nvSpPr>
            <p:cNvPr id="18454" name="Rounded Rectangle 26"/>
            <p:cNvSpPr>
              <a:spLocks noChangeArrowheads="1"/>
            </p:cNvSpPr>
            <p:nvPr/>
          </p:nvSpPr>
          <p:spPr bwMode="auto">
            <a:xfrm>
              <a:off x="1950720" y="908546"/>
              <a:ext cx="2194560" cy="432097"/>
            </a:xfrm>
            <a:prstGeom prst="roundRect">
              <a:avLst>
                <a:gd name="adj" fmla="val 16667"/>
              </a:avLst>
            </a:prstGeom>
            <a:solidFill>
              <a:srgbClr val="008000">
                <a:alpha val="38823"/>
              </a:srgbClr>
            </a:solidFill>
            <a:ln w="25400" algn="ctr">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ptos Light" panose="020B0004020202020204" pitchFamily="34" charset="0"/>
                <a:cs typeface="Times New Roman" panose="02020603050405020304" pitchFamily="18" charset="0"/>
              </a:endParaRPr>
            </a:p>
          </p:txBody>
        </p:sp>
        <p:sp>
          <p:nvSpPr>
            <p:cNvPr id="18455" name="Rounded Rectangle 8"/>
            <p:cNvSpPr>
              <a:spLocks noChangeArrowheads="1"/>
            </p:cNvSpPr>
            <p:nvPr/>
          </p:nvSpPr>
          <p:spPr bwMode="auto">
            <a:xfrm>
              <a:off x="1971822" y="929197"/>
              <a:ext cx="2152357" cy="390794"/>
            </a:xfrm>
            <a:prstGeom prst="rect">
              <a:avLst/>
            </a:prstGeom>
            <a:solidFill>
              <a:srgbClr val="008000">
                <a:alpha val="3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8100" tIns="19050" rIns="38100" bIns="19050" anchor="ctr"/>
            <a:lstStyle>
              <a:lvl1pPr defTabSz="444500" eaLnBrk="0" hangingPunct="0">
                <a:defRPr>
                  <a:solidFill>
                    <a:schemeClr val="tx1"/>
                  </a:solidFill>
                  <a:latin typeface="Arial" panose="020B0604020202020204" pitchFamily="34" charset="0"/>
                </a:defRPr>
              </a:lvl1pPr>
              <a:lvl2pPr marL="742950" indent="-285750" defTabSz="444500" eaLnBrk="0" hangingPunct="0">
                <a:defRPr>
                  <a:solidFill>
                    <a:schemeClr val="tx1"/>
                  </a:solidFill>
                  <a:latin typeface="Arial" panose="020B0604020202020204" pitchFamily="34" charset="0"/>
                </a:defRPr>
              </a:lvl2pPr>
              <a:lvl3pPr marL="1143000" indent="-228600" defTabSz="444500" eaLnBrk="0" hangingPunct="0">
                <a:defRPr>
                  <a:solidFill>
                    <a:schemeClr val="tx1"/>
                  </a:solidFill>
                  <a:latin typeface="Arial" panose="020B0604020202020204" pitchFamily="34" charset="0"/>
                </a:defRPr>
              </a:lvl3pPr>
              <a:lvl4pPr marL="1600200" indent="-228600" defTabSz="444500" eaLnBrk="0" hangingPunct="0">
                <a:defRPr>
                  <a:solidFill>
                    <a:schemeClr val="tx1"/>
                  </a:solidFill>
                  <a:latin typeface="Arial" panose="020B0604020202020204" pitchFamily="34" charset="0"/>
                </a:defRPr>
              </a:lvl4pPr>
              <a:lvl5pPr marL="2057400" indent="-228600" defTabSz="444500" eaLnBrk="0" hangingPunct="0">
                <a:defRPr>
                  <a:solidFill>
                    <a:schemeClr val="tx1"/>
                  </a:solidFill>
                  <a:latin typeface="Arial" panose="020B0604020202020204" pitchFamily="34" charset="0"/>
                </a:defRPr>
              </a:lvl5pPr>
              <a:lvl6pPr marL="2514600" indent="-228600" defTabSz="444500" eaLnBrk="0" fontAlgn="base" hangingPunct="0">
                <a:spcBef>
                  <a:spcPct val="0"/>
                </a:spcBef>
                <a:spcAft>
                  <a:spcPct val="0"/>
                </a:spcAft>
                <a:defRPr>
                  <a:solidFill>
                    <a:schemeClr val="tx1"/>
                  </a:solidFill>
                  <a:latin typeface="Arial" panose="020B0604020202020204" pitchFamily="34" charset="0"/>
                </a:defRPr>
              </a:lvl6pPr>
              <a:lvl7pPr marL="2971800" indent="-228600" defTabSz="444500" eaLnBrk="0" fontAlgn="base" hangingPunct="0">
                <a:spcBef>
                  <a:spcPct val="0"/>
                </a:spcBef>
                <a:spcAft>
                  <a:spcPct val="0"/>
                </a:spcAft>
                <a:defRPr>
                  <a:solidFill>
                    <a:schemeClr val="tx1"/>
                  </a:solidFill>
                  <a:latin typeface="Arial" panose="020B0604020202020204" pitchFamily="34" charset="0"/>
                </a:defRPr>
              </a:lvl7pPr>
              <a:lvl8pPr marL="3429000" indent="-228600" defTabSz="444500" eaLnBrk="0" fontAlgn="base" hangingPunct="0">
                <a:spcBef>
                  <a:spcPct val="0"/>
                </a:spcBef>
                <a:spcAft>
                  <a:spcPct val="0"/>
                </a:spcAft>
                <a:defRPr>
                  <a:solidFill>
                    <a:schemeClr val="tx1"/>
                  </a:solidFill>
                  <a:latin typeface="Arial" panose="020B0604020202020204" pitchFamily="34" charset="0"/>
                </a:defRPr>
              </a:lvl8pPr>
              <a:lvl9pPr marL="3886200" indent="-228600" defTabSz="4445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44500" rtl="0" eaLnBrk="1" fontAlgn="auto" latinLnBrk="0" hangingPunct="1">
                <a:lnSpc>
                  <a:spcPct val="90000"/>
                </a:lnSpc>
                <a:spcBef>
                  <a:spcPts val="0"/>
                </a:spcBef>
                <a:spcAft>
                  <a:spcPct val="35000"/>
                </a:spcAft>
                <a:buClrTx/>
                <a:buSzTx/>
                <a:buFontTx/>
                <a:buNone/>
                <a:tabLst/>
                <a:defRPr/>
              </a:pPr>
              <a:r>
                <a:rPr kumimoji="0" lang="en-US" altLang="en-US" sz="1800" b="0" i="0" u="none" strike="noStrike" kern="1200" cap="none" spc="0" normalizeH="0" baseline="0" noProof="0">
                  <a:ln>
                    <a:noFill/>
                  </a:ln>
                  <a:solidFill>
                    <a:prstClr val="white"/>
                  </a:solidFill>
                  <a:effectLst/>
                  <a:uLnTx/>
                  <a:uFillTx/>
                  <a:latin typeface="Aptos Light" panose="020B0004020202020204" pitchFamily="34" charset="0"/>
                  <a:cs typeface="Times New Roman" panose="02020603050405020304" pitchFamily="18" charset="0"/>
                </a:rPr>
                <a:t>Employment services (job training)</a:t>
              </a:r>
            </a:p>
          </p:txBody>
        </p:sp>
      </p:grpSp>
      <p:grpSp>
        <p:nvGrpSpPr>
          <p:cNvPr id="18439" name="Group 8"/>
          <p:cNvGrpSpPr>
            <a:grpSpLocks/>
          </p:cNvGrpSpPr>
          <p:nvPr/>
        </p:nvGrpSpPr>
        <p:grpSpPr bwMode="auto">
          <a:xfrm>
            <a:off x="3429000" y="3886200"/>
            <a:ext cx="5943600" cy="431800"/>
            <a:chOff x="1950720" y="1362248"/>
            <a:chExt cx="2194560" cy="432097"/>
          </a:xfrm>
        </p:grpSpPr>
        <p:sp>
          <p:nvSpPr>
            <p:cNvPr id="18452" name="Rounded Rectangle 24"/>
            <p:cNvSpPr>
              <a:spLocks noChangeArrowheads="1"/>
            </p:cNvSpPr>
            <p:nvPr/>
          </p:nvSpPr>
          <p:spPr bwMode="auto">
            <a:xfrm>
              <a:off x="1950720" y="1362248"/>
              <a:ext cx="2194560" cy="432097"/>
            </a:xfrm>
            <a:prstGeom prst="roundRect">
              <a:avLst>
                <a:gd name="adj" fmla="val 16667"/>
              </a:avLst>
            </a:prstGeom>
            <a:solidFill>
              <a:srgbClr val="008000">
                <a:alpha val="38823"/>
              </a:srgbClr>
            </a:solidFill>
            <a:ln w="25400" algn="ctr">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ptos Light" panose="020B0004020202020204" pitchFamily="34" charset="0"/>
                <a:cs typeface="Times New Roman" panose="02020603050405020304" pitchFamily="18" charset="0"/>
              </a:endParaRPr>
            </a:p>
          </p:txBody>
        </p:sp>
        <p:sp>
          <p:nvSpPr>
            <p:cNvPr id="18453" name="Rounded Rectangle 10"/>
            <p:cNvSpPr>
              <a:spLocks noChangeArrowheads="1"/>
            </p:cNvSpPr>
            <p:nvPr/>
          </p:nvSpPr>
          <p:spPr bwMode="auto">
            <a:xfrm>
              <a:off x="1978855" y="1373367"/>
              <a:ext cx="2152357" cy="390793"/>
            </a:xfrm>
            <a:prstGeom prst="rect">
              <a:avLst/>
            </a:prstGeom>
            <a:solidFill>
              <a:srgbClr val="008000">
                <a:alpha val="3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8100" tIns="19050" rIns="38100" bIns="19050" anchor="ctr"/>
            <a:lstStyle>
              <a:lvl1pPr defTabSz="444500" eaLnBrk="0" hangingPunct="0">
                <a:defRPr>
                  <a:solidFill>
                    <a:schemeClr val="tx1"/>
                  </a:solidFill>
                  <a:latin typeface="Arial" panose="020B0604020202020204" pitchFamily="34" charset="0"/>
                </a:defRPr>
              </a:lvl1pPr>
              <a:lvl2pPr marL="742950" indent="-285750" defTabSz="444500" eaLnBrk="0" hangingPunct="0">
                <a:defRPr>
                  <a:solidFill>
                    <a:schemeClr val="tx1"/>
                  </a:solidFill>
                  <a:latin typeface="Arial" panose="020B0604020202020204" pitchFamily="34" charset="0"/>
                </a:defRPr>
              </a:lvl2pPr>
              <a:lvl3pPr marL="1143000" indent="-228600" defTabSz="444500" eaLnBrk="0" hangingPunct="0">
                <a:defRPr>
                  <a:solidFill>
                    <a:schemeClr val="tx1"/>
                  </a:solidFill>
                  <a:latin typeface="Arial" panose="020B0604020202020204" pitchFamily="34" charset="0"/>
                </a:defRPr>
              </a:lvl3pPr>
              <a:lvl4pPr marL="1600200" indent="-228600" defTabSz="444500" eaLnBrk="0" hangingPunct="0">
                <a:defRPr>
                  <a:solidFill>
                    <a:schemeClr val="tx1"/>
                  </a:solidFill>
                  <a:latin typeface="Arial" panose="020B0604020202020204" pitchFamily="34" charset="0"/>
                </a:defRPr>
              </a:lvl4pPr>
              <a:lvl5pPr marL="2057400" indent="-228600" defTabSz="444500" eaLnBrk="0" hangingPunct="0">
                <a:defRPr>
                  <a:solidFill>
                    <a:schemeClr val="tx1"/>
                  </a:solidFill>
                  <a:latin typeface="Arial" panose="020B0604020202020204" pitchFamily="34" charset="0"/>
                </a:defRPr>
              </a:lvl5pPr>
              <a:lvl6pPr marL="2514600" indent="-228600" defTabSz="444500" eaLnBrk="0" fontAlgn="base" hangingPunct="0">
                <a:spcBef>
                  <a:spcPct val="0"/>
                </a:spcBef>
                <a:spcAft>
                  <a:spcPct val="0"/>
                </a:spcAft>
                <a:defRPr>
                  <a:solidFill>
                    <a:schemeClr val="tx1"/>
                  </a:solidFill>
                  <a:latin typeface="Arial" panose="020B0604020202020204" pitchFamily="34" charset="0"/>
                </a:defRPr>
              </a:lvl6pPr>
              <a:lvl7pPr marL="2971800" indent="-228600" defTabSz="444500" eaLnBrk="0" fontAlgn="base" hangingPunct="0">
                <a:spcBef>
                  <a:spcPct val="0"/>
                </a:spcBef>
                <a:spcAft>
                  <a:spcPct val="0"/>
                </a:spcAft>
                <a:defRPr>
                  <a:solidFill>
                    <a:schemeClr val="tx1"/>
                  </a:solidFill>
                  <a:latin typeface="Arial" panose="020B0604020202020204" pitchFamily="34" charset="0"/>
                </a:defRPr>
              </a:lvl7pPr>
              <a:lvl8pPr marL="3429000" indent="-228600" defTabSz="444500" eaLnBrk="0" fontAlgn="base" hangingPunct="0">
                <a:spcBef>
                  <a:spcPct val="0"/>
                </a:spcBef>
                <a:spcAft>
                  <a:spcPct val="0"/>
                </a:spcAft>
                <a:defRPr>
                  <a:solidFill>
                    <a:schemeClr val="tx1"/>
                  </a:solidFill>
                  <a:latin typeface="Arial" panose="020B0604020202020204" pitchFamily="34" charset="0"/>
                </a:defRPr>
              </a:lvl8pPr>
              <a:lvl9pPr marL="3886200" indent="-228600" defTabSz="4445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44500" rtl="0" eaLnBrk="1" fontAlgn="auto" latinLnBrk="0" hangingPunct="1">
                <a:lnSpc>
                  <a:spcPct val="90000"/>
                </a:lnSpc>
                <a:spcBef>
                  <a:spcPts val="0"/>
                </a:spcBef>
                <a:spcAft>
                  <a:spcPct val="35000"/>
                </a:spcAft>
                <a:buClrTx/>
                <a:buSzTx/>
                <a:buFontTx/>
                <a:buNone/>
                <a:tabLst/>
                <a:defRPr/>
              </a:pPr>
              <a:r>
                <a:rPr kumimoji="0" lang="en-US" altLang="en-US" sz="1800" b="0" i="0" u="none" strike="noStrike" kern="1200" cap="none" spc="0" normalizeH="0" baseline="0" noProof="0">
                  <a:ln>
                    <a:noFill/>
                  </a:ln>
                  <a:solidFill>
                    <a:prstClr val="white"/>
                  </a:solidFill>
                  <a:effectLst/>
                  <a:uLnTx/>
                  <a:uFillTx/>
                  <a:latin typeface="Aptos Light" panose="020B0004020202020204" pitchFamily="34" charset="0"/>
                  <a:cs typeface="Times New Roman" panose="02020603050405020304" pitchFamily="18" charset="0"/>
                </a:rPr>
                <a:t>Financial - Homebuyer Education / Counseling</a:t>
              </a:r>
            </a:p>
          </p:txBody>
        </p:sp>
      </p:grpSp>
      <p:grpSp>
        <p:nvGrpSpPr>
          <p:cNvPr id="18440" name="Group 10"/>
          <p:cNvGrpSpPr>
            <a:grpSpLocks/>
          </p:cNvGrpSpPr>
          <p:nvPr/>
        </p:nvGrpSpPr>
        <p:grpSpPr bwMode="auto">
          <a:xfrm>
            <a:off x="3429000" y="4343400"/>
            <a:ext cx="5943600" cy="431800"/>
            <a:chOff x="1950720" y="2269653"/>
            <a:chExt cx="2194560" cy="432097"/>
          </a:xfrm>
        </p:grpSpPr>
        <p:sp>
          <p:nvSpPr>
            <p:cNvPr id="18450" name="Rounded Rectangle 20"/>
            <p:cNvSpPr>
              <a:spLocks noChangeArrowheads="1"/>
            </p:cNvSpPr>
            <p:nvPr/>
          </p:nvSpPr>
          <p:spPr bwMode="auto">
            <a:xfrm>
              <a:off x="1950720" y="2269653"/>
              <a:ext cx="2194560" cy="432097"/>
            </a:xfrm>
            <a:prstGeom prst="roundRect">
              <a:avLst>
                <a:gd name="adj" fmla="val 16667"/>
              </a:avLst>
            </a:prstGeom>
            <a:solidFill>
              <a:srgbClr val="008000">
                <a:alpha val="38823"/>
              </a:srgbClr>
            </a:solidFill>
            <a:ln w="25400" algn="ctr">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ptos Light" panose="020B0004020202020204" pitchFamily="34" charset="0"/>
                <a:cs typeface="Times New Roman" panose="02020603050405020304" pitchFamily="18" charset="0"/>
              </a:endParaRPr>
            </a:p>
          </p:txBody>
        </p:sp>
        <p:sp>
          <p:nvSpPr>
            <p:cNvPr id="18451" name="Rounded Rectangle 14"/>
            <p:cNvSpPr>
              <a:spLocks noChangeArrowheads="1"/>
            </p:cNvSpPr>
            <p:nvPr/>
          </p:nvSpPr>
          <p:spPr bwMode="auto">
            <a:xfrm>
              <a:off x="1971822" y="2290303"/>
              <a:ext cx="2152357" cy="390793"/>
            </a:xfrm>
            <a:prstGeom prst="rect">
              <a:avLst/>
            </a:prstGeom>
            <a:solidFill>
              <a:srgbClr val="008000">
                <a:alpha val="3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8100" tIns="19050" rIns="38100" bIns="19050" anchor="ctr"/>
            <a:lstStyle>
              <a:lvl1pPr defTabSz="444500" eaLnBrk="0" hangingPunct="0">
                <a:defRPr>
                  <a:solidFill>
                    <a:schemeClr val="tx1"/>
                  </a:solidFill>
                  <a:latin typeface="Arial" panose="020B0604020202020204" pitchFamily="34" charset="0"/>
                </a:defRPr>
              </a:lvl1pPr>
              <a:lvl2pPr marL="742950" indent="-285750" defTabSz="444500" eaLnBrk="0" hangingPunct="0">
                <a:defRPr>
                  <a:solidFill>
                    <a:schemeClr val="tx1"/>
                  </a:solidFill>
                  <a:latin typeface="Arial" panose="020B0604020202020204" pitchFamily="34" charset="0"/>
                </a:defRPr>
              </a:lvl2pPr>
              <a:lvl3pPr marL="1143000" indent="-228600" defTabSz="444500" eaLnBrk="0" hangingPunct="0">
                <a:defRPr>
                  <a:solidFill>
                    <a:schemeClr val="tx1"/>
                  </a:solidFill>
                  <a:latin typeface="Arial" panose="020B0604020202020204" pitchFamily="34" charset="0"/>
                </a:defRPr>
              </a:lvl3pPr>
              <a:lvl4pPr marL="1600200" indent="-228600" defTabSz="444500" eaLnBrk="0" hangingPunct="0">
                <a:defRPr>
                  <a:solidFill>
                    <a:schemeClr val="tx1"/>
                  </a:solidFill>
                  <a:latin typeface="Arial" panose="020B0604020202020204" pitchFamily="34" charset="0"/>
                </a:defRPr>
              </a:lvl4pPr>
              <a:lvl5pPr marL="2057400" indent="-228600" defTabSz="444500" eaLnBrk="0" hangingPunct="0">
                <a:defRPr>
                  <a:solidFill>
                    <a:schemeClr val="tx1"/>
                  </a:solidFill>
                  <a:latin typeface="Arial" panose="020B0604020202020204" pitchFamily="34" charset="0"/>
                </a:defRPr>
              </a:lvl5pPr>
              <a:lvl6pPr marL="2514600" indent="-228600" defTabSz="444500" eaLnBrk="0" fontAlgn="base" hangingPunct="0">
                <a:spcBef>
                  <a:spcPct val="0"/>
                </a:spcBef>
                <a:spcAft>
                  <a:spcPct val="0"/>
                </a:spcAft>
                <a:defRPr>
                  <a:solidFill>
                    <a:schemeClr val="tx1"/>
                  </a:solidFill>
                  <a:latin typeface="Arial" panose="020B0604020202020204" pitchFamily="34" charset="0"/>
                </a:defRPr>
              </a:lvl6pPr>
              <a:lvl7pPr marL="2971800" indent="-228600" defTabSz="444500" eaLnBrk="0" fontAlgn="base" hangingPunct="0">
                <a:spcBef>
                  <a:spcPct val="0"/>
                </a:spcBef>
                <a:spcAft>
                  <a:spcPct val="0"/>
                </a:spcAft>
                <a:defRPr>
                  <a:solidFill>
                    <a:schemeClr val="tx1"/>
                  </a:solidFill>
                  <a:latin typeface="Arial" panose="020B0604020202020204" pitchFamily="34" charset="0"/>
                </a:defRPr>
              </a:lvl7pPr>
              <a:lvl8pPr marL="3429000" indent="-228600" defTabSz="444500" eaLnBrk="0" fontAlgn="base" hangingPunct="0">
                <a:spcBef>
                  <a:spcPct val="0"/>
                </a:spcBef>
                <a:spcAft>
                  <a:spcPct val="0"/>
                </a:spcAft>
                <a:defRPr>
                  <a:solidFill>
                    <a:schemeClr val="tx1"/>
                  </a:solidFill>
                  <a:latin typeface="Arial" panose="020B0604020202020204" pitchFamily="34" charset="0"/>
                </a:defRPr>
              </a:lvl8pPr>
              <a:lvl9pPr marL="3886200" indent="-228600" defTabSz="4445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44500" rtl="0" eaLnBrk="1" fontAlgn="auto" latinLnBrk="0" hangingPunct="1">
                <a:lnSpc>
                  <a:spcPct val="90000"/>
                </a:lnSpc>
                <a:spcBef>
                  <a:spcPts val="0"/>
                </a:spcBef>
                <a:spcAft>
                  <a:spcPct val="35000"/>
                </a:spcAft>
                <a:buClrTx/>
                <a:buSzTx/>
                <a:buFontTx/>
                <a:buNone/>
                <a:tabLst/>
                <a:defRPr/>
              </a:pPr>
              <a:r>
                <a:rPr kumimoji="0" lang="en-US" altLang="en-US" sz="1800" b="0" i="0" u="none" strike="noStrike" kern="1200" cap="none" spc="0" normalizeH="0" baseline="0" noProof="0">
                  <a:ln>
                    <a:noFill/>
                  </a:ln>
                  <a:solidFill>
                    <a:prstClr val="white"/>
                  </a:solidFill>
                  <a:effectLst/>
                  <a:uLnTx/>
                  <a:uFillTx/>
                  <a:latin typeface="Aptos Light" panose="020B0004020202020204" pitchFamily="34" charset="0"/>
                  <a:cs typeface="Times New Roman" panose="02020603050405020304" pitchFamily="18" charset="0"/>
                </a:rPr>
                <a:t> Services for the homeless</a:t>
              </a:r>
            </a:p>
          </p:txBody>
        </p:sp>
      </p:grpSp>
      <p:grpSp>
        <p:nvGrpSpPr>
          <p:cNvPr id="18441" name="Group 12"/>
          <p:cNvGrpSpPr>
            <a:grpSpLocks/>
          </p:cNvGrpSpPr>
          <p:nvPr/>
        </p:nvGrpSpPr>
        <p:grpSpPr bwMode="auto">
          <a:xfrm>
            <a:off x="3429000" y="5257800"/>
            <a:ext cx="5943600" cy="431800"/>
            <a:chOff x="1950720" y="3177058"/>
            <a:chExt cx="2194560" cy="432097"/>
          </a:xfrm>
        </p:grpSpPr>
        <p:sp>
          <p:nvSpPr>
            <p:cNvPr id="18448" name="Rounded Rectangle 16"/>
            <p:cNvSpPr>
              <a:spLocks noChangeArrowheads="1"/>
            </p:cNvSpPr>
            <p:nvPr/>
          </p:nvSpPr>
          <p:spPr bwMode="auto">
            <a:xfrm>
              <a:off x="1950720" y="3177058"/>
              <a:ext cx="2194560" cy="432097"/>
            </a:xfrm>
            <a:prstGeom prst="roundRect">
              <a:avLst>
                <a:gd name="adj" fmla="val 16667"/>
              </a:avLst>
            </a:prstGeom>
            <a:solidFill>
              <a:srgbClr val="008000">
                <a:alpha val="38823"/>
              </a:srgbClr>
            </a:solidFill>
            <a:ln w="25400" algn="ctr">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ptos Light" panose="020B0004020202020204" pitchFamily="34" charset="0"/>
                <a:cs typeface="Times New Roman" panose="02020603050405020304" pitchFamily="18" charset="0"/>
              </a:endParaRPr>
            </a:p>
          </p:txBody>
        </p:sp>
        <p:sp>
          <p:nvSpPr>
            <p:cNvPr id="18449" name="Rounded Rectangle 18"/>
            <p:cNvSpPr>
              <a:spLocks noChangeArrowheads="1"/>
            </p:cNvSpPr>
            <p:nvPr/>
          </p:nvSpPr>
          <p:spPr bwMode="auto">
            <a:xfrm>
              <a:off x="1971822" y="3197710"/>
              <a:ext cx="2152357" cy="390794"/>
            </a:xfrm>
            <a:prstGeom prst="rect">
              <a:avLst/>
            </a:prstGeom>
            <a:solidFill>
              <a:srgbClr val="008000">
                <a:alpha val="3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8100" tIns="19050" rIns="38100" bIns="19050" anchor="ctr"/>
            <a:lstStyle>
              <a:lvl1pPr defTabSz="444500" eaLnBrk="0" hangingPunct="0">
                <a:defRPr>
                  <a:solidFill>
                    <a:schemeClr val="tx1"/>
                  </a:solidFill>
                  <a:latin typeface="Arial" panose="020B0604020202020204" pitchFamily="34" charset="0"/>
                </a:defRPr>
              </a:lvl1pPr>
              <a:lvl2pPr marL="742950" indent="-285750" defTabSz="444500" eaLnBrk="0" hangingPunct="0">
                <a:defRPr>
                  <a:solidFill>
                    <a:schemeClr val="tx1"/>
                  </a:solidFill>
                  <a:latin typeface="Arial" panose="020B0604020202020204" pitchFamily="34" charset="0"/>
                </a:defRPr>
              </a:lvl2pPr>
              <a:lvl3pPr marL="1143000" indent="-228600" defTabSz="444500" eaLnBrk="0" hangingPunct="0">
                <a:defRPr>
                  <a:solidFill>
                    <a:schemeClr val="tx1"/>
                  </a:solidFill>
                  <a:latin typeface="Arial" panose="020B0604020202020204" pitchFamily="34" charset="0"/>
                </a:defRPr>
              </a:lvl3pPr>
              <a:lvl4pPr marL="1600200" indent="-228600" defTabSz="444500" eaLnBrk="0" hangingPunct="0">
                <a:defRPr>
                  <a:solidFill>
                    <a:schemeClr val="tx1"/>
                  </a:solidFill>
                  <a:latin typeface="Arial" panose="020B0604020202020204" pitchFamily="34" charset="0"/>
                </a:defRPr>
              </a:lvl4pPr>
              <a:lvl5pPr marL="2057400" indent="-228600" defTabSz="444500" eaLnBrk="0" hangingPunct="0">
                <a:defRPr>
                  <a:solidFill>
                    <a:schemeClr val="tx1"/>
                  </a:solidFill>
                  <a:latin typeface="Arial" panose="020B0604020202020204" pitchFamily="34" charset="0"/>
                </a:defRPr>
              </a:lvl5pPr>
              <a:lvl6pPr marL="2514600" indent="-228600" defTabSz="444500" eaLnBrk="0" fontAlgn="base" hangingPunct="0">
                <a:spcBef>
                  <a:spcPct val="0"/>
                </a:spcBef>
                <a:spcAft>
                  <a:spcPct val="0"/>
                </a:spcAft>
                <a:defRPr>
                  <a:solidFill>
                    <a:schemeClr val="tx1"/>
                  </a:solidFill>
                  <a:latin typeface="Arial" panose="020B0604020202020204" pitchFamily="34" charset="0"/>
                </a:defRPr>
              </a:lvl6pPr>
              <a:lvl7pPr marL="2971800" indent="-228600" defTabSz="444500" eaLnBrk="0" fontAlgn="base" hangingPunct="0">
                <a:spcBef>
                  <a:spcPct val="0"/>
                </a:spcBef>
                <a:spcAft>
                  <a:spcPct val="0"/>
                </a:spcAft>
                <a:defRPr>
                  <a:solidFill>
                    <a:schemeClr val="tx1"/>
                  </a:solidFill>
                  <a:latin typeface="Arial" panose="020B0604020202020204" pitchFamily="34" charset="0"/>
                </a:defRPr>
              </a:lvl7pPr>
              <a:lvl8pPr marL="3429000" indent="-228600" defTabSz="444500" eaLnBrk="0" fontAlgn="base" hangingPunct="0">
                <a:spcBef>
                  <a:spcPct val="0"/>
                </a:spcBef>
                <a:spcAft>
                  <a:spcPct val="0"/>
                </a:spcAft>
                <a:defRPr>
                  <a:solidFill>
                    <a:schemeClr val="tx1"/>
                  </a:solidFill>
                  <a:latin typeface="Arial" panose="020B0604020202020204" pitchFamily="34" charset="0"/>
                </a:defRPr>
              </a:lvl8pPr>
              <a:lvl9pPr marL="3886200" indent="-228600" defTabSz="4445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44500" rtl="0" eaLnBrk="1" fontAlgn="auto" latinLnBrk="0" hangingPunct="1">
                <a:lnSpc>
                  <a:spcPct val="90000"/>
                </a:lnSpc>
                <a:spcBef>
                  <a:spcPts val="0"/>
                </a:spcBef>
                <a:spcAft>
                  <a:spcPct val="35000"/>
                </a:spcAft>
                <a:buClrTx/>
                <a:buSzTx/>
                <a:buFontTx/>
                <a:buNone/>
                <a:tabLst/>
                <a:defRPr/>
              </a:pPr>
              <a:r>
                <a:rPr kumimoji="0" lang="en-US" altLang="en-US" sz="1800" b="0" i="0" u="none" strike="noStrike" kern="1200" cap="none" spc="0" normalizeH="0" baseline="0" noProof="0">
                  <a:ln>
                    <a:noFill/>
                  </a:ln>
                  <a:solidFill>
                    <a:prstClr val="white"/>
                  </a:solidFill>
                  <a:effectLst/>
                  <a:uLnTx/>
                  <a:uFillTx/>
                  <a:latin typeface="Aptos Light" panose="020B0004020202020204" pitchFamily="34" charset="0"/>
                  <a:cs typeface="Times New Roman" panose="02020603050405020304" pitchFamily="18" charset="0"/>
                </a:rPr>
                <a:t>Crime prevention</a:t>
              </a:r>
            </a:p>
          </p:txBody>
        </p:sp>
      </p:grpSp>
      <p:grpSp>
        <p:nvGrpSpPr>
          <p:cNvPr id="18442" name="Group 13"/>
          <p:cNvGrpSpPr>
            <a:grpSpLocks/>
          </p:cNvGrpSpPr>
          <p:nvPr/>
        </p:nvGrpSpPr>
        <p:grpSpPr bwMode="auto">
          <a:xfrm>
            <a:off x="3429000" y="5715000"/>
            <a:ext cx="5943600" cy="431800"/>
            <a:chOff x="1950720" y="3630761"/>
            <a:chExt cx="2194560" cy="432097"/>
          </a:xfrm>
        </p:grpSpPr>
        <p:sp>
          <p:nvSpPr>
            <p:cNvPr id="18446" name="Rounded Rectangle 14"/>
            <p:cNvSpPr>
              <a:spLocks noChangeArrowheads="1"/>
            </p:cNvSpPr>
            <p:nvPr/>
          </p:nvSpPr>
          <p:spPr bwMode="auto">
            <a:xfrm>
              <a:off x="1950720" y="3630761"/>
              <a:ext cx="2194560" cy="432097"/>
            </a:xfrm>
            <a:prstGeom prst="roundRect">
              <a:avLst>
                <a:gd name="adj" fmla="val 16667"/>
              </a:avLst>
            </a:prstGeom>
            <a:solidFill>
              <a:srgbClr val="008000">
                <a:alpha val="38823"/>
              </a:srgbClr>
            </a:solidFill>
            <a:ln w="25400" algn="ctr">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ptos Light" panose="020B0004020202020204" pitchFamily="34" charset="0"/>
                <a:cs typeface="Times New Roman" panose="02020603050405020304" pitchFamily="18" charset="0"/>
              </a:endParaRPr>
            </a:p>
          </p:txBody>
        </p:sp>
        <p:sp>
          <p:nvSpPr>
            <p:cNvPr id="18447" name="Rounded Rectangle 20"/>
            <p:cNvSpPr>
              <a:spLocks noChangeArrowheads="1"/>
            </p:cNvSpPr>
            <p:nvPr/>
          </p:nvSpPr>
          <p:spPr bwMode="auto">
            <a:xfrm>
              <a:off x="1971822" y="3651413"/>
              <a:ext cx="2152357" cy="390794"/>
            </a:xfrm>
            <a:prstGeom prst="rect">
              <a:avLst/>
            </a:prstGeom>
            <a:solidFill>
              <a:srgbClr val="008000">
                <a:alpha val="3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8100" tIns="19050" rIns="38100" bIns="19050" anchor="ctr"/>
            <a:lstStyle>
              <a:lvl1pPr defTabSz="444500" eaLnBrk="0" hangingPunct="0">
                <a:defRPr>
                  <a:solidFill>
                    <a:schemeClr val="tx1"/>
                  </a:solidFill>
                  <a:latin typeface="Arial" panose="020B0604020202020204" pitchFamily="34" charset="0"/>
                </a:defRPr>
              </a:lvl1pPr>
              <a:lvl2pPr marL="742950" indent="-285750" defTabSz="444500" eaLnBrk="0" hangingPunct="0">
                <a:defRPr>
                  <a:solidFill>
                    <a:schemeClr val="tx1"/>
                  </a:solidFill>
                  <a:latin typeface="Arial" panose="020B0604020202020204" pitchFamily="34" charset="0"/>
                </a:defRPr>
              </a:lvl2pPr>
              <a:lvl3pPr marL="1143000" indent="-228600" defTabSz="444500" eaLnBrk="0" hangingPunct="0">
                <a:defRPr>
                  <a:solidFill>
                    <a:schemeClr val="tx1"/>
                  </a:solidFill>
                  <a:latin typeface="Arial" panose="020B0604020202020204" pitchFamily="34" charset="0"/>
                </a:defRPr>
              </a:lvl3pPr>
              <a:lvl4pPr marL="1600200" indent="-228600" defTabSz="444500" eaLnBrk="0" hangingPunct="0">
                <a:defRPr>
                  <a:solidFill>
                    <a:schemeClr val="tx1"/>
                  </a:solidFill>
                  <a:latin typeface="Arial" panose="020B0604020202020204" pitchFamily="34" charset="0"/>
                </a:defRPr>
              </a:lvl4pPr>
              <a:lvl5pPr marL="2057400" indent="-228600" defTabSz="444500" eaLnBrk="0" hangingPunct="0">
                <a:defRPr>
                  <a:solidFill>
                    <a:schemeClr val="tx1"/>
                  </a:solidFill>
                  <a:latin typeface="Arial" panose="020B0604020202020204" pitchFamily="34" charset="0"/>
                </a:defRPr>
              </a:lvl5pPr>
              <a:lvl6pPr marL="2514600" indent="-228600" defTabSz="444500" eaLnBrk="0" fontAlgn="base" hangingPunct="0">
                <a:spcBef>
                  <a:spcPct val="0"/>
                </a:spcBef>
                <a:spcAft>
                  <a:spcPct val="0"/>
                </a:spcAft>
                <a:defRPr>
                  <a:solidFill>
                    <a:schemeClr val="tx1"/>
                  </a:solidFill>
                  <a:latin typeface="Arial" panose="020B0604020202020204" pitchFamily="34" charset="0"/>
                </a:defRPr>
              </a:lvl6pPr>
              <a:lvl7pPr marL="2971800" indent="-228600" defTabSz="444500" eaLnBrk="0" fontAlgn="base" hangingPunct="0">
                <a:spcBef>
                  <a:spcPct val="0"/>
                </a:spcBef>
                <a:spcAft>
                  <a:spcPct val="0"/>
                </a:spcAft>
                <a:defRPr>
                  <a:solidFill>
                    <a:schemeClr val="tx1"/>
                  </a:solidFill>
                  <a:latin typeface="Arial" panose="020B0604020202020204" pitchFamily="34" charset="0"/>
                </a:defRPr>
              </a:lvl7pPr>
              <a:lvl8pPr marL="3429000" indent="-228600" defTabSz="444500" eaLnBrk="0" fontAlgn="base" hangingPunct="0">
                <a:spcBef>
                  <a:spcPct val="0"/>
                </a:spcBef>
                <a:spcAft>
                  <a:spcPct val="0"/>
                </a:spcAft>
                <a:defRPr>
                  <a:solidFill>
                    <a:schemeClr val="tx1"/>
                  </a:solidFill>
                  <a:latin typeface="Arial" panose="020B0604020202020204" pitchFamily="34" charset="0"/>
                </a:defRPr>
              </a:lvl8pPr>
              <a:lvl9pPr marL="3886200" indent="-228600" defTabSz="4445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44500" rtl="0" eaLnBrk="1" fontAlgn="auto" latinLnBrk="0" hangingPunct="1">
                <a:lnSpc>
                  <a:spcPct val="90000"/>
                </a:lnSpc>
                <a:spcBef>
                  <a:spcPts val="0"/>
                </a:spcBef>
                <a:spcAft>
                  <a:spcPct val="35000"/>
                </a:spcAft>
                <a:buClrTx/>
                <a:buSzTx/>
                <a:buFontTx/>
                <a:buNone/>
                <a:tabLst/>
                <a:defRPr/>
              </a:pPr>
              <a:r>
                <a:rPr kumimoji="0" lang="en-US" altLang="en-US" sz="1800" b="0" i="0" u="none" strike="noStrike" kern="1200" cap="none" spc="0" normalizeH="0" baseline="0" noProof="0">
                  <a:ln>
                    <a:noFill/>
                  </a:ln>
                  <a:solidFill>
                    <a:prstClr val="white"/>
                  </a:solidFill>
                  <a:effectLst/>
                  <a:uLnTx/>
                  <a:uFillTx/>
                  <a:latin typeface="Aptos Light" panose="020B0004020202020204" pitchFamily="34" charset="0"/>
                  <a:cs typeface="Times New Roman" panose="02020603050405020304" pitchFamily="18" charset="0"/>
                </a:rPr>
                <a:t>Recreational services </a:t>
              </a:r>
            </a:p>
          </p:txBody>
        </p:sp>
      </p:grpSp>
      <p:grpSp>
        <p:nvGrpSpPr>
          <p:cNvPr id="18443" name="Group 11"/>
          <p:cNvGrpSpPr>
            <a:grpSpLocks/>
          </p:cNvGrpSpPr>
          <p:nvPr/>
        </p:nvGrpSpPr>
        <p:grpSpPr bwMode="auto">
          <a:xfrm>
            <a:off x="3429000" y="4800600"/>
            <a:ext cx="5943600" cy="433388"/>
            <a:chOff x="1950720" y="2723357"/>
            <a:chExt cx="2194560" cy="432097"/>
          </a:xfrm>
        </p:grpSpPr>
        <p:sp>
          <p:nvSpPr>
            <p:cNvPr id="18444" name="Rounded Rectangle 18"/>
            <p:cNvSpPr>
              <a:spLocks noChangeArrowheads="1"/>
            </p:cNvSpPr>
            <p:nvPr/>
          </p:nvSpPr>
          <p:spPr bwMode="auto">
            <a:xfrm>
              <a:off x="1950720" y="2723357"/>
              <a:ext cx="2194560" cy="432097"/>
            </a:xfrm>
            <a:prstGeom prst="roundRect">
              <a:avLst>
                <a:gd name="adj" fmla="val 16667"/>
              </a:avLst>
            </a:prstGeom>
            <a:solidFill>
              <a:srgbClr val="008000">
                <a:alpha val="38823"/>
              </a:srgbClr>
            </a:solidFill>
            <a:ln w="25400" algn="ctr">
              <a:solidFill>
                <a:srgbClr val="FFFF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ptos Light" panose="020B0004020202020204" pitchFamily="34" charset="0"/>
                <a:cs typeface="Times New Roman" panose="02020603050405020304" pitchFamily="18" charset="0"/>
              </a:endParaRPr>
            </a:p>
          </p:txBody>
        </p:sp>
        <p:sp>
          <p:nvSpPr>
            <p:cNvPr id="18445" name="Rounded Rectangle 16"/>
            <p:cNvSpPr>
              <a:spLocks noChangeArrowheads="1"/>
            </p:cNvSpPr>
            <p:nvPr/>
          </p:nvSpPr>
          <p:spPr bwMode="auto">
            <a:xfrm>
              <a:off x="1971822" y="2743933"/>
              <a:ext cx="2152357" cy="390944"/>
            </a:xfrm>
            <a:prstGeom prst="rect">
              <a:avLst/>
            </a:prstGeom>
            <a:solidFill>
              <a:srgbClr val="008000">
                <a:alpha val="3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8100" tIns="19050" rIns="38100" bIns="19050" anchor="ctr"/>
            <a:lstStyle>
              <a:lvl1pPr defTabSz="444500" eaLnBrk="0" hangingPunct="0">
                <a:defRPr>
                  <a:solidFill>
                    <a:schemeClr val="tx1"/>
                  </a:solidFill>
                  <a:latin typeface="Arial" panose="020B0604020202020204" pitchFamily="34" charset="0"/>
                </a:defRPr>
              </a:lvl1pPr>
              <a:lvl2pPr marL="742950" indent="-285750" defTabSz="444500" eaLnBrk="0" hangingPunct="0">
                <a:defRPr>
                  <a:solidFill>
                    <a:schemeClr val="tx1"/>
                  </a:solidFill>
                  <a:latin typeface="Arial" panose="020B0604020202020204" pitchFamily="34" charset="0"/>
                </a:defRPr>
              </a:lvl2pPr>
              <a:lvl3pPr marL="1143000" indent="-228600" defTabSz="444500" eaLnBrk="0" hangingPunct="0">
                <a:defRPr>
                  <a:solidFill>
                    <a:schemeClr val="tx1"/>
                  </a:solidFill>
                  <a:latin typeface="Arial" panose="020B0604020202020204" pitchFamily="34" charset="0"/>
                </a:defRPr>
              </a:lvl3pPr>
              <a:lvl4pPr marL="1600200" indent="-228600" defTabSz="444500" eaLnBrk="0" hangingPunct="0">
                <a:defRPr>
                  <a:solidFill>
                    <a:schemeClr val="tx1"/>
                  </a:solidFill>
                  <a:latin typeface="Arial" panose="020B0604020202020204" pitchFamily="34" charset="0"/>
                </a:defRPr>
              </a:lvl4pPr>
              <a:lvl5pPr marL="2057400" indent="-228600" defTabSz="444500" eaLnBrk="0" hangingPunct="0">
                <a:defRPr>
                  <a:solidFill>
                    <a:schemeClr val="tx1"/>
                  </a:solidFill>
                  <a:latin typeface="Arial" panose="020B0604020202020204" pitchFamily="34" charset="0"/>
                </a:defRPr>
              </a:lvl5pPr>
              <a:lvl6pPr marL="2514600" indent="-228600" defTabSz="444500" eaLnBrk="0" fontAlgn="base" hangingPunct="0">
                <a:spcBef>
                  <a:spcPct val="0"/>
                </a:spcBef>
                <a:spcAft>
                  <a:spcPct val="0"/>
                </a:spcAft>
                <a:defRPr>
                  <a:solidFill>
                    <a:schemeClr val="tx1"/>
                  </a:solidFill>
                  <a:latin typeface="Arial" panose="020B0604020202020204" pitchFamily="34" charset="0"/>
                </a:defRPr>
              </a:lvl6pPr>
              <a:lvl7pPr marL="2971800" indent="-228600" defTabSz="444500" eaLnBrk="0" fontAlgn="base" hangingPunct="0">
                <a:spcBef>
                  <a:spcPct val="0"/>
                </a:spcBef>
                <a:spcAft>
                  <a:spcPct val="0"/>
                </a:spcAft>
                <a:defRPr>
                  <a:solidFill>
                    <a:schemeClr val="tx1"/>
                  </a:solidFill>
                  <a:latin typeface="Arial" panose="020B0604020202020204" pitchFamily="34" charset="0"/>
                </a:defRPr>
              </a:lvl7pPr>
              <a:lvl8pPr marL="3429000" indent="-228600" defTabSz="444500" eaLnBrk="0" fontAlgn="base" hangingPunct="0">
                <a:spcBef>
                  <a:spcPct val="0"/>
                </a:spcBef>
                <a:spcAft>
                  <a:spcPct val="0"/>
                </a:spcAft>
                <a:defRPr>
                  <a:solidFill>
                    <a:schemeClr val="tx1"/>
                  </a:solidFill>
                  <a:latin typeface="Arial" panose="020B0604020202020204" pitchFamily="34" charset="0"/>
                </a:defRPr>
              </a:lvl8pPr>
              <a:lvl9pPr marL="3886200" indent="-228600" defTabSz="4445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44500" rtl="0" eaLnBrk="1" fontAlgn="auto" latinLnBrk="0" hangingPunct="1">
                <a:lnSpc>
                  <a:spcPct val="90000"/>
                </a:lnSpc>
                <a:spcBef>
                  <a:spcPts val="0"/>
                </a:spcBef>
                <a:spcAft>
                  <a:spcPct val="35000"/>
                </a:spcAft>
                <a:buClrTx/>
                <a:buSzTx/>
                <a:buFontTx/>
                <a:buNone/>
                <a:tabLst/>
                <a:defRPr/>
              </a:pPr>
              <a:r>
                <a:rPr kumimoji="0" lang="en-US" altLang="en-US" sz="1800" b="0" i="0" u="none" strike="noStrike" kern="1200" cap="none" spc="0" normalizeH="0" baseline="0" noProof="0">
                  <a:ln>
                    <a:noFill/>
                  </a:ln>
                  <a:solidFill>
                    <a:prstClr val="white"/>
                  </a:solidFill>
                  <a:effectLst/>
                  <a:uLnTx/>
                  <a:uFillTx/>
                  <a:latin typeface="Aptos Light" panose="020B0004020202020204" pitchFamily="34" charset="0"/>
                  <a:cs typeface="Times New Roman" panose="02020603050405020304" pitchFamily="18" charset="0"/>
                </a:rPr>
                <a:t>Substance abuse services (counseling / treatment)</a:t>
              </a:r>
            </a:p>
          </p:txBody>
        </p:sp>
      </p:grpSp>
    </p:spTree>
    <p:extLst>
      <p:ext uri="{BB962C8B-B14F-4D97-AF65-F5344CB8AC3E}">
        <p14:creationId xmlns:p14="http://schemas.microsoft.com/office/powerpoint/2010/main" val="1699811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2095500" y="576521"/>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4400" b="1" i="0"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Choosing Projects or Services </a:t>
            </a:r>
          </a:p>
        </p:txBody>
      </p:sp>
      <p:sp>
        <p:nvSpPr>
          <p:cNvPr id="19459" name="Rectangle 2"/>
          <p:cNvSpPr>
            <a:spLocks noChangeArrowheads="1"/>
          </p:cNvSpPr>
          <p:nvPr/>
        </p:nvSpPr>
        <p:spPr bwMode="auto">
          <a:xfrm>
            <a:off x="4833653" y="1353862"/>
            <a:ext cx="33089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Eligible</a:t>
            </a:r>
            <a:r>
              <a:rPr kumimoji="0" lang="en-US" altLang="en-US" sz="2400" b="1" i="0" u="none" strike="noStrike" kern="1200" cap="none" spc="0" normalizeH="0" baseline="0" noProof="0" dirty="0">
                <a:ln>
                  <a:noFill/>
                </a:ln>
                <a:solidFill>
                  <a:srgbClr val="006600"/>
                </a:solidFill>
                <a:effectLst/>
                <a:uLnTx/>
                <a:uFillTx/>
                <a:latin typeface="Aptos Light" panose="020B0004020202020204" pitchFamily="34" charset="0"/>
              </a:rPr>
              <a:t> Activities (Cont.)</a:t>
            </a:r>
            <a:endParaRPr kumimoji="0" lang="en-US" altLang="en-US" sz="2400" b="0" i="0" u="none" strike="noStrike" kern="1200" cap="none" spc="0" normalizeH="0" baseline="0" noProof="0" dirty="0">
              <a:ln>
                <a:noFill/>
              </a:ln>
              <a:solidFill>
                <a:srgbClr val="006600"/>
              </a:solidFill>
              <a:effectLst/>
              <a:uLnTx/>
              <a:uFillTx/>
              <a:latin typeface="Aptos Light" panose="020B0004020202020204" pitchFamily="34" charset="0"/>
            </a:endParaRPr>
          </a:p>
        </p:txBody>
      </p:sp>
      <p:sp>
        <p:nvSpPr>
          <p:cNvPr id="19460" name="Rectangle 3"/>
          <p:cNvSpPr>
            <a:spLocks noChangeArrowheads="1"/>
          </p:cNvSpPr>
          <p:nvPr/>
        </p:nvSpPr>
        <p:spPr bwMode="auto">
          <a:xfrm>
            <a:off x="2095500" y="2221096"/>
            <a:ext cx="9501821"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en-US" sz="22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  </a:t>
            </a:r>
            <a:r>
              <a:rPr kumimoji="0" lang="en-US" altLang="en-US" sz="24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CDBG funds may be used to pay for labor, supplies and material to maintain the portion of a facility in which the public service is located. This includes the purchase or lease of equipment &amp; other property needed for the public service.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en-US" sz="24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  To utilize CDBG funds the service must:</a:t>
            </a:r>
          </a:p>
          <a:p>
            <a:pPr marL="914400" marR="0" lvl="2" indent="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en-US" sz="24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  Be a new service, or an increase in the level of an existing </a:t>
            </a:r>
          </a:p>
          <a:p>
            <a:pPr marL="914400" marR="0" lvl="2" indent="0" algn="l" defTabSz="4572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    service which is being provided by the grantee.</a:t>
            </a:r>
          </a:p>
          <a:p>
            <a:pPr marL="914400" marR="0" lvl="2" indent="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en-US" sz="24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  Service at least 70% low income; or provide service to a </a:t>
            </a:r>
          </a:p>
          <a:p>
            <a:pPr marL="914400" marR="0" lvl="2" indent="0" algn="l" defTabSz="4572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    low income neighborhood in Greenville.</a:t>
            </a:r>
          </a:p>
        </p:txBody>
      </p:sp>
    </p:spTree>
    <p:extLst>
      <p:ext uri="{BB962C8B-B14F-4D97-AF65-F5344CB8AC3E}">
        <p14:creationId xmlns:p14="http://schemas.microsoft.com/office/powerpoint/2010/main" val="2500564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1905000" y="1232694"/>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4400" b="1" i="0"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Choosing </a:t>
            </a:r>
            <a:r>
              <a:rPr kumimoji="0" lang="en-US" altLang="en-US" sz="4400" b="1" i="0" strike="noStrike" kern="1200" cap="none" spc="0" normalizeH="0" baseline="0" noProof="0" dirty="0">
                <a:ln>
                  <a:noFill/>
                </a:ln>
                <a:solidFill>
                  <a:srgbClr val="00602B"/>
                </a:solidFill>
                <a:effectLst/>
                <a:uLnTx/>
                <a:uFillTx/>
                <a:latin typeface="Aptos Light" panose="020B0004020202020204" pitchFamily="34" charset="0"/>
                <a:cs typeface="Times New Roman" panose="02020603050405020304" pitchFamily="18" charset="0"/>
              </a:rPr>
              <a:t>Projects</a:t>
            </a:r>
            <a:r>
              <a:rPr kumimoji="0" lang="en-US" altLang="en-US" sz="4400" b="1" i="0"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 or Services </a:t>
            </a:r>
          </a:p>
        </p:txBody>
      </p:sp>
      <p:sp>
        <p:nvSpPr>
          <p:cNvPr id="20483" name="Rectangle 2"/>
          <p:cNvSpPr>
            <a:spLocks noChangeArrowheads="1"/>
          </p:cNvSpPr>
          <p:nvPr/>
        </p:nvSpPr>
        <p:spPr bwMode="auto">
          <a:xfrm>
            <a:off x="1905000" y="2665049"/>
            <a:ext cx="9144000"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Ineligible Activities</a:t>
            </a:r>
          </a:p>
          <a:p>
            <a:pPr marL="0" marR="0" lvl="0" indent="0" algn="ctr" defTabSz="457200" rtl="0" eaLnBrk="1" fontAlgn="auto" latinLnBrk="0" hangingPunct="1">
              <a:lnSpc>
                <a:spcPct val="100000"/>
              </a:lnSpc>
              <a:spcBef>
                <a:spcPts val="0"/>
              </a:spcBef>
              <a:spcAft>
                <a:spcPts val="0"/>
              </a:spcAft>
              <a:buClrTx/>
              <a:buSzTx/>
              <a:buFontTx/>
              <a:buNone/>
              <a:tabLst/>
              <a:defRPr/>
            </a:pPr>
            <a:br>
              <a:rPr kumimoji="0" lang="en-US" altLang="en-US" sz="18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br>
            <a:r>
              <a:rPr kumimoji="0" lang="en-US" altLang="en-US" sz="24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There are certain expenses or projects that nonprofits will seek funding for which are ineligible expenses for CDBG funds.  (Please note that this is not an all-inclusive list).</a:t>
            </a:r>
          </a:p>
        </p:txBody>
      </p:sp>
    </p:spTree>
    <p:extLst>
      <p:ext uri="{BB962C8B-B14F-4D97-AF65-F5344CB8AC3E}">
        <p14:creationId xmlns:p14="http://schemas.microsoft.com/office/powerpoint/2010/main" val="311408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2133600" y="1254087"/>
            <a:ext cx="7924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4400" b="1" i="0" u="none" strike="noStrike" kern="1200" cap="none" spc="0" normalizeH="0" baseline="0" noProof="0" dirty="0">
                <a:ln>
                  <a:noFill/>
                </a:ln>
                <a:solidFill>
                  <a:srgbClr val="1F5B42"/>
                </a:solidFill>
                <a:effectLst/>
                <a:uLnTx/>
                <a:uFillTx/>
                <a:latin typeface="Aptos Light" panose="020B0004020202020204" pitchFamily="34" charset="0"/>
                <a:cs typeface="Times New Roman" panose="02020603050405020304" pitchFamily="18" charset="0"/>
              </a:rPr>
              <a:t>Workshop Agenda </a:t>
            </a:r>
          </a:p>
        </p:txBody>
      </p:sp>
      <p:sp>
        <p:nvSpPr>
          <p:cNvPr id="3075" name="Rectangle 2"/>
          <p:cNvSpPr>
            <a:spLocks noChangeArrowheads="1"/>
          </p:cNvSpPr>
          <p:nvPr/>
        </p:nvSpPr>
        <p:spPr bwMode="auto">
          <a:xfrm>
            <a:off x="2971800" y="2321805"/>
            <a:ext cx="75438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rgbClr val="1F5B42"/>
                </a:solidFill>
                <a:effectLst/>
                <a:uLnTx/>
                <a:uFillTx/>
                <a:latin typeface="Aptos Light" panose="020B0004020202020204" pitchFamily="34" charset="0"/>
                <a:cs typeface="Times New Roman" panose="02020603050405020304" pitchFamily="18" charset="0"/>
              </a:rPr>
              <a:t>  Funds available</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rgbClr val="1F5B42"/>
                </a:solidFill>
                <a:effectLst/>
                <a:uLnTx/>
                <a:uFillTx/>
                <a:latin typeface="Aptos Light" panose="020B0004020202020204" pitchFamily="34" charset="0"/>
                <a:cs typeface="Times New Roman" panose="02020603050405020304" pitchFamily="18" charset="0"/>
              </a:rPr>
              <a:t>  CDBG Overview</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rgbClr val="1F5B42"/>
                </a:solidFill>
                <a:effectLst/>
                <a:uLnTx/>
                <a:uFillTx/>
                <a:latin typeface="Aptos Light" panose="020B0004020202020204" pitchFamily="34" charset="0"/>
                <a:cs typeface="Times New Roman" panose="02020603050405020304" pitchFamily="18" charset="0"/>
              </a:rPr>
              <a:t>  CDBG &amp; Non-Profits (Sub-recipient)</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rgbClr val="1F5B42"/>
                </a:solidFill>
                <a:effectLst/>
                <a:uLnTx/>
                <a:uFillTx/>
                <a:latin typeface="Aptos Light" panose="020B0004020202020204" pitchFamily="34" charset="0"/>
                <a:cs typeface="Times New Roman" panose="02020603050405020304" pitchFamily="18" charset="0"/>
              </a:rPr>
              <a:t>  The Application Process</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rgbClr val="1F5B42"/>
                </a:solidFill>
                <a:effectLst/>
                <a:uLnTx/>
                <a:uFillTx/>
                <a:latin typeface="Aptos Light" panose="020B0004020202020204" pitchFamily="34" charset="0"/>
                <a:cs typeface="Times New Roman" panose="02020603050405020304" pitchFamily="18" charset="0"/>
              </a:rPr>
              <a:t>  The Approval Process</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3200" dirty="0">
                <a:solidFill>
                  <a:srgbClr val="1F5B42"/>
                </a:solidFill>
                <a:latin typeface="Aptos Light" panose="020B0004020202020204" pitchFamily="34" charset="0"/>
                <a:cs typeface="Times New Roman" panose="02020603050405020304" pitchFamily="18" charset="0"/>
              </a:rPr>
              <a:t>  Agency Monitoring and Reporting</a:t>
            </a:r>
            <a:r>
              <a:rPr kumimoji="0" lang="en-US" altLang="en-US" sz="2000" b="0" i="0" u="none" strike="noStrike" kern="1200" cap="none" spc="0" normalizeH="0" baseline="0" noProof="0" dirty="0">
                <a:ln>
                  <a:noFill/>
                </a:ln>
                <a:solidFill>
                  <a:srgbClr val="1F5B42"/>
                </a:solidFill>
                <a:effectLst/>
                <a:uLnTx/>
                <a:uFillTx/>
                <a:latin typeface="Aptos Light" panose="020B0004020202020204" pitchFamily="34" charset="0"/>
                <a:cs typeface="Times New Roman" panose="02020603050405020304" pitchFamily="18" charset="0"/>
              </a:rPr>
              <a:t>	</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rgbClr val="1F5B42"/>
                </a:solidFill>
                <a:effectLst/>
                <a:uLnTx/>
                <a:uFillTx/>
                <a:latin typeface="Aptos Light" panose="020B0004020202020204" pitchFamily="34" charset="0"/>
                <a:cs typeface="Times New Roman" panose="02020603050405020304" pitchFamily="18" charset="0"/>
              </a:rPr>
              <a:t>  Questions and Answers</a:t>
            </a:r>
          </a:p>
        </p:txBody>
      </p:sp>
    </p:spTree>
    <p:extLst>
      <p:ext uri="{BB962C8B-B14F-4D97-AF65-F5344CB8AC3E}">
        <p14:creationId xmlns:p14="http://schemas.microsoft.com/office/powerpoint/2010/main" val="9660506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2" name="Rectangle 7"/>
          <p:cNvSpPr>
            <a:spLocks noChangeArrowheads="1"/>
          </p:cNvSpPr>
          <p:nvPr/>
        </p:nvSpPr>
        <p:spPr bwMode="auto">
          <a:xfrm>
            <a:off x="4048656" y="1066800"/>
            <a:ext cx="455765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4400" b="1" u="none" strike="noStrike" kern="1200" cap="none" spc="0" normalizeH="0" baseline="0" noProof="0" dirty="0">
                <a:ln>
                  <a:noFill/>
                </a:ln>
                <a:solidFill>
                  <a:srgbClr val="00602B"/>
                </a:solidFill>
                <a:effectLst/>
                <a:uLnTx/>
                <a:uFillTx/>
                <a:latin typeface="Aptos Light" panose="020B0004020202020204" pitchFamily="34" charset="0"/>
                <a:cs typeface="Times New Roman" panose="02020603050405020304" pitchFamily="18" charset="0"/>
              </a:rPr>
              <a:t>Ineligible Activities</a:t>
            </a:r>
          </a:p>
        </p:txBody>
      </p:sp>
      <p:sp>
        <p:nvSpPr>
          <p:cNvPr id="2" name="TextBox 1">
            <a:extLst>
              <a:ext uri="{FF2B5EF4-FFF2-40B4-BE49-F238E27FC236}">
                <a16:creationId xmlns:a16="http://schemas.microsoft.com/office/drawing/2014/main" id="{7E56E893-88DF-DB99-7241-1BA71FEA4B5C}"/>
              </a:ext>
            </a:extLst>
          </p:cNvPr>
          <p:cNvSpPr txBox="1"/>
          <p:nvPr/>
        </p:nvSpPr>
        <p:spPr>
          <a:xfrm>
            <a:off x="2675107" y="2178996"/>
            <a:ext cx="7159558" cy="313932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602B"/>
                </a:solidFill>
              </a:rPr>
              <a:t>Organizations Administrative Costs</a:t>
            </a:r>
          </a:p>
          <a:p>
            <a:pPr marL="742950" lvl="1" indent="-285750">
              <a:buFont typeface="Arial" panose="020B0604020202020204" pitchFamily="34" charset="0"/>
              <a:buChar char="•"/>
            </a:pPr>
            <a:r>
              <a:rPr lang="en-US" dirty="0">
                <a:solidFill>
                  <a:srgbClr val="00602B"/>
                </a:solidFill>
              </a:rPr>
              <a:t>Salaries and Benefits </a:t>
            </a:r>
          </a:p>
          <a:p>
            <a:pPr marL="742950" lvl="1" indent="-285750">
              <a:buFont typeface="Arial" panose="020B0604020202020204" pitchFamily="34" charset="0"/>
              <a:buChar char="•"/>
            </a:pPr>
            <a:r>
              <a:rPr lang="en-US" dirty="0">
                <a:solidFill>
                  <a:srgbClr val="00602B"/>
                </a:solidFill>
              </a:rPr>
              <a:t>Rent, Utilities, Telephone </a:t>
            </a:r>
          </a:p>
          <a:p>
            <a:pPr marL="285750" indent="-285750">
              <a:buFont typeface="Arial" panose="020B0604020202020204" pitchFamily="34" charset="0"/>
              <a:buChar char="•"/>
            </a:pPr>
            <a:r>
              <a:rPr lang="en-US" dirty="0">
                <a:solidFill>
                  <a:srgbClr val="00602B"/>
                </a:solidFill>
              </a:rPr>
              <a:t>Political Activities </a:t>
            </a:r>
          </a:p>
          <a:p>
            <a:pPr marL="285750" indent="-285750">
              <a:buFont typeface="Arial" panose="020B0604020202020204" pitchFamily="34" charset="0"/>
              <a:buChar char="•"/>
            </a:pPr>
            <a:r>
              <a:rPr lang="en-US" dirty="0">
                <a:solidFill>
                  <a:srgbClr val="00602B"/>
                </a:solidFill>
              </a:rPr>
              <a:t>Income Payments to Clients (food, clothing, rent, mortgage, etc.) </a:t>
            </a:r>
          </a:p>
          <a:p>
            <a:pPr marL="285750" indent="-285750">
              <a:buFont typeface="Arial" panose="020B0604020202020204" pitchFamily="34" charset="0"/>
              <a:buChar char="•"/>
            </a:pPr>
            <a:r>
              <a:rPr lang="en-US" dirty="0">
                <a:solidFill>
                  <a:srgbClr val="00602B"/>
                </a:solidFill>
              </a:rPr>
              <a:t>Activities outside the City of Greenville Corporate Limits </a:t>
            </a:r>
          </a:p>
          <a:p>
            <a:pPr marL="285750" indent="-285750">
              <a:buFont typeface="Arial" panose="020B0604020202020204" pitchFamily="34" charset="0"/>
              <a:buChar char="•"/>
            </a:pPr>
            <a:r>
              <a:rPr lang="en-US" dirty="0">
                <a:solidFill>
                  <a:srgbClr val="00602B"/>
                </a:solidFill>
              </a:rPr>
              <a:t>Acquisition of Real Property for a Religious Facility of improvement to a religious facility or other projects that are for a religious nature / purpose. </a:t>
            </a:r>
          </a:p>
          <a:p>
            <a:pPr marL="285750" indent="-285750">
              <a:buFont typeface="Arial" panose="020B0604020202020204" pitchFamily="34" charset="0"/>
              <a:buChar char="•"/>
            </a:pPr>
            <a:r>
              <a:rPr lang="en-US" dirty="0">
                <a:solidFill>
                  <a:srgbClr val="00602B"/>
                </a:solidFill>
              </a:rPr>
              <a:t>Any organization or service not benefiting Low-moderate income households. </a:t>
            </a:r>
          </a:p>
        </p:txBody>
      </p:sp>
    </p:spTree>
    <p:extLst>
      <p:ext uri="{BB962C8B-B14F-4D97-AF65-F5344CB8AC3E}">
        <p14:creationId xmlns:p14="http://schemas.microsoft.com/office/powerpoint/2010/main" val="1699178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3745150" y="2836626"/>
            <a:ext cx="531716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4800" b="1" i="0" u="none" strike="noStrike" kern="1200" cap="none" spc="0" normalizeH="0" baseline="0" noProof="0" dirty="0">
                <a:ln>
                  <a:noFill/>
                </a:ln>
                <a:solidFill>
                  <a:srgbClr val="00602B"/>
                </a:solidFill>
                <a:effectLst/>
                <a:uLnTx/>
                <a:uFillTx/>
                <a:latin typeface="Aptos Light" panose="020B0004020202020204" pitchFamily="34" charset="0"/>
                <a:cs typeface="Times New Roman" panose="02020603050405020304" pitchFamily="18" charset="0"/>
              </a:rPr>
              <a:t>Application Process</a:t>
            </a:r>
          </a:p>
        </p:txBody>
      </p:sp>
    </p:spTree>
    <p:extLst>
      <p:ext uri="{BB962C8B-B14F-4D97-AF65-F5344CB8AC3E}">
        <p14:creationId xmlns:p14="http://schemas.microsoft.com/office/powerpoint/2010/main" val="2800445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2996679" y="949055"/>
            <a:ext cx="726737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4400" b="1" i="0"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Required Documentation</a:t>
            </a:r>
          </a:p>
          <a:p>
            <a:pPr algn="ctr" eaLnBrk="1" hangingPunct="1">
              <a:defRPr/>
            </a:pPr>
            <a:r>
              <a:rPr kumimoji="0" lang="en-US" altLang="en-US" sz="24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Application from the </a:t>
            </a:r>
            <a:r>
              <a:rPr lang="en-US" altLang="en-US" sz="2400" dirty="0">
                <a:solidFill>
                  <a:srgbClr val="006600"/>
                </a:solidFill>
                <a:latin typeface="Aptos Light" panose="020B0004020202020204" pitchFamily="34" charset="0"/>
                <a:cs typeface="Times New Roman" panose="02020603050405020304" pitchFamily="18" charset="0"/>
              </a:rPr>
              <a:t>Community Development</a:t>
            </a:r>
            <a:r>
              <a:rPr kumimoji="0" lang="en-US" altLang="en-US" sz="24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 Division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en-US" sz="4400" b="1" i="0"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endParaRPr>
          </a:p>
        </p:txBody>
      </p:sp>
      <p:sp>
        <p:nvSpPr>
          <p:cNvPr id="23555" name="Rectangle 2"/>
          <p:cNvSpPr>
            <a:spLocks noChangeArrowheads="1"/>
          </p:cNvSpPr>
          <p:nvPr/>
        </p:nvSpPr>
        <p:spPr bwMode="auto">
          <a:xfrm>
            <a:off x="3552825" y="2307009"/>
            <a:ext cx="6155083"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    </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501c(3) Status</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Articles of Incorporation</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Current Audit Documentation</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Board Member Lists</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Program Information &amp; Explanation</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Valid lease (during funding year)</a:t>
            </a:r>
          </a:p>
        </p:txBody>
      </p:sp>
      <p:pic>
        <p:nvPicPr>
          <p:cNvPr id="4" name="Picture 7" descr="MPj04224580000[1]"/>
          <p:cNvPicPr>
            <a:picLocks noChangeAspect="1" noChangeArrowheads="1"/>
          </p:cNvPicPr>
          <p:nvPr/>
        </p:nvPicPr>
        <p:blipFill>
          <a:blip r:embed="rId3" cstate="print"/>
          <a:srcRect/>
          <a:stretch>
            <a:fillRect/>
          </a:stretch>
        </p:blipFill>
        <p:spPr bwMode="auto">
          <a:xfrm>
            <a:off x="9323387" y="2583888"/>
            <a:ext cx="2868613" cy="3611563"/>
          </a:xfrm>
          <a:prstGeom prst="rect">
            <a:avLst/>
          </a:prstGeom>
          <a:noFill/>
          <a:ln w="9525">
            <a:noFill/>
            <a:miter lim="800000"/>
            <a:headEnd/>
            <a:tailEnd/>
          </a:ln>
          <a:effectLst>
            <a:softEdge rad="317500"/>
          </a:effectLst>
        </p:spPr>
      </p:pic>
      <p:sp>
        <p:nvSpPr>
          <p:cNvPr id="2" name="TextBox 1">
            <a:extLst>
              <a:ext uri="{FF2B5EF4-FFF2-40B4-BE49-F238E27FC236}">
                <a16:creationId xmlns:a16="http://schemas.microsoft.com/office/drawing/2014/main" id="{B4D6D6B7-829A-1D2E-3CB9-7BDA97C373F6}"/>
              </a:ext>
            </a:extLst>
          </p:cNvPr>
          <p:cNvSpPr txBox="1"/>
          <p:nvPr/>
        </p:nvSpPr>
        <p:spPr>
          <a:xfrm>
            <a:off x="1595336" y="87549"/>
            <a:ext cx="2334638" cy="338554"/>
          </a:xfrm>
          <a:prstGeom prst="rect">
            <a:avLst/>
          </a:prstGeom>
          <a:noFill/>
        </p:spPr>
        <p:txBody>
          <a:bodyPr wrap="square" rtlCol="0">
            <a:spAutoFit/>
          </a:bodyPr>
          <a:lstStyle/>
          <a:p>
            <a:r>
              <a:rPr lang="en-US" sz="1600" dirty="0">
                <a:solidFill>
                  <a:srgbClr val="00602B"/>
                </a:solidFill>
              </a:rPr>
              <a:t>Application Process</a:t>
            </a:r>
          </a:p>
        </p:txBody>
      </p:sp>
    </p:spTree>
    <p:extLst>
      <p:ext uri="{BB962C8B-B14F-4D97-AF65-F5344CB8AC3E}">
        <p14:creationId xmlns:p14="http://schemas.microsoft.com/office/powerpoint/2010/main" val="2177244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2305050" y="777004"/>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3600" b="1" i="0"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Application from the </a:t>
            </a:r>
            <a:r>
              <a:rPr lang="en-US" altLang="en-US" sz="3600" b="1" dirty="0">
                <a:solidFill>
                  <a:srgbClr val="006600"/>
                </a:solidFill>
                <a:latin typeface="Aptos Light" panose="020B0004020202020204" pitchFamily="34" charset="0"/>
                <a:cs typeface="Times New Roman" panose="02020603050405020304" pitchFamily="18" charset="0"/>
              </a:rPr>
              <a:t>CDD</a:t>
            </a:r>
            <a:r>
              <a:rPr kumimoji="0" lang="en-US" altLang="en-US" sz="3600" b="1" i="0"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 Division</a:t>
            </a:r>
          </a:p>
        </p:txBody>
      </p:sp>
      <p:pic>
        <p:nvPicPr>
          <p:cNvPr id="3" name="Picture 2">
            <a:extLst>
              <a:ext uri="{FF2B5EF4-FFF2-40B4-BE49-F238E27FC236}">
                <a16:creationId xmlns:a16="http://schemas.microsoft.com/office/drawing/2014/main" id="{AFD1865E-68B7-8589-7BEE-BC0D00CB6F43}"/>
              </a:ext>
            </a:extLst>
          </p:cNvPr>
          <p:cNvPicPr>
            <a:picLocks noChangeAspect="1"/>
          </p:cNvPicPr>
          <p:nvPr/>
        </p:nvPicPr>
        <p:blipFill>
          <a:blip r:embed="rId3"/>
          <a:stretch>
            <a:fillRect/>
          </a:stretch>
        </p:blipFill>
        <p:spPr>
          <a:xfrm>
            <a:off x="3001659" y="1732088"/>
            <a:ext cx="7750782" cy="4260149"/>
          </a:xfrm>
          <a:prstGeom prst="rect">
            <a:avLst/>
          </a:prstGeom>
        </p:spPr>
      </p:pic>
      <p:sp>
        <p:nvSpPr>
          <p:cNvPr id="4" name="TextBox 3">
            <a:extLst>
              <a:ext uri="{FF2B5EF4-FFF2-40B4-BE49-F238E27FC236}">
                <a16:creationId xmlns:a16="http://schemas.microsoft.com/office/drawing/2014/main" id="{FBDE5397-12AD-5EB2-2C20-D09B7332AC71}"/>
              </a:ext>
            </a:extLst>
          </p:cNvPr>
          <p:cNvSpPr txBox="1"/>
          <p:nvPr/>
        </p:nvSpPr>
        <p:spPr>
          <a:xfrm>
            <a:off x="1595336" y="87549"/>
            <a:ext cx="2334638" cy="338554"/>
          </a:xfrm>
          <a:prstGeom prst="rect">
            <a:avLst/>
          </a:prstGeom>
          <a:noFill/>
        </p:spPr>
        <p:txBody>
          <a:bodyPr wrap="square" rtlCol="0">
            <a:spAutoFit/>
          </a:bodyPr>
          <a:lstStyle/>
          <a:p>
            <a:r>
              <a:rPr lang="en-US" sz="1600" dirty="0">
                <a:solidFill>
                  <a:srgbClr val="00602B"/>
                </a:solidFill>
              </a:rPr>
              <a:t>Application Process</a:t>
            </a:r>
          </a:p>
        </p:txBody>
      </p:sp>
    </p:spTree>
    <p:extLst>
      <p:ext uri="{BB962C8B-B14F-4D97-AF65-F5344CB8AC3E}">
        <p14:creationId xmlns:p14="http://schemas.microsoft.com/office/powerpoint/2010/main" val="3123764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4762500" y="834634"/>
            <a:ext cx="362631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4400" b="1" i="0"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501c(3) Status</a:t>
            </a:r>
          </a:p>
        </p:txBody>
      </p:sp>
      <p:sp>
        <p:nvSpPr>
          <p:cNvPr id="25603" name="Rectangle 2"/>
          <p:cNvSpPr>
            <a:spLocks noChangeArrowheads="1"/>
          </p:cNvSpPr>
          <p:nvPr/>
        </p:nvSpPr>
        <p:spPr bwMode="auto">
          <a:xfrm>
            <a:off x="2360030" y="2040322"/>
            <a:ext cx="8771796"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501c(3) status</a:t>
            </a:r>
            <a:r>
              <a:rPr lang="en-US" altLang="en-US" sz="3200" dirty="0">
                <a:solidFill>
                  <a:srgbClr val="006600"/>
                </a:solidFill>
                <a:latin typeface="Aptos Light" panose="020B0004020202020204" pitchFamily="34" charset="0"/>
                <a:cs typeface="Times New Roman" panose="02020603050405020304" pitchFamily="18" charset="0"/>
              </a:rPr>
              <a:t> - </a:t>
            </a:r>
            <a:r>
              <a:rPr kumimoji="0" lang="en-US" altLang="en-US" sz="32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copy of your LEGAL status from the IRS as an established non-profit.</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You must be recognized legally as a non-profit by Charter or Articles of Incorporation. </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You must have at least two years experience as a non-profit in the area for which you are requesting funding.</a:t>
            </a:r>
          </a:p>
        </p:txBody>
      </p:sp>
      <p:sp>
        <p:nvSpPr>
          <p:cNvPr id="2" name="TextBox 1">
            <a:extLst>
              <a:ext uri="{FF2B5EF4-FFF2-40B4-BE49-F238E27FC236}">
                <a16:creationId xmlns:a16="http://schemas.microsoft.com/office/drawing/2014/main" id="{B47D7296-1092-C87D-D69A-7E96BB4B1E60}"/>
              </a:ext>
            </a:extLst>
          </p:cNvPr>
          <p:cNvSpPr txBox="1"/>
          <p:nvPr/>
        </p:nvSpPr>
        <p:spPr>
          <a:xfrm>
            <a:off x="1595336" y="87549"/>
            <a:ext cx="2334638" cy="338554"/>
          </a:xfrm>
          <a:prstGeom prst="rect">
            <a:avLst/>
          </a:prstGeom>
          <a:noFill/>
        </p:spPr>
        <p:txBody>
          <a:bodyPr wrap="square" rtlCol="0">
            <a:spAutoFit/>
          </a:bodyPr>
          <a:lstStyle/>
          <a:p>
            <a:r>
              <a:rPr lang="en-US" sz="1600" dirty="0">
                <a:solidFill>
                  <a:srgbClr val="00602B"/>
                </a:solidFill>
              </a:rPr>
              <a:t>Application Process</a:t>
            </a:r>
          </a:p>
        </p:txBody>
      </p:sp>
    </p:spTree>
    <p:extLst>
      <p:ext uri="{BB962C8B-B14F-4D97-AF65-F5344CB8AC3E}">
        <p14:creationId xmlns:p14="http://schemas.microsoft.com/office/powerpoint/2010/main" val="3706925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2857501" y="1035567"/>
            <a:ext cx="718741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4400" b="1" i="0"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Current Audit Documentation</a:t>
            </a:r>
          </a:p>
        </p:txBody>
      </p:sp>
      <p:sp>
        <p:nvSpPr>
          <p:cNvPr id="26627" name="Rectangle 2"/>
          <p:cNvSpPr>
            <a:spLocks noChangeArrowheads="1"/>
          </p:cNvSpPr>
          <p:nvPr/>
        </p:nvSpPr>
        <p:spPr bwMode="auto">
          <a:xfrm>
            <a:off x="2784256" y="2190670"/>
            <a:ext cx="7333906"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A copy must be provided for the 2021 &amp; 2022 calendar years. (two most recent)</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The audits must be clean and free of findings.</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The audit must have been completed be a </a:t>
            </a:r>
            <a:r>
              <a:rPr kumimoji="0" lang="en-US" altLang="en-US" sz="3200" b="1" i="0" u="sng"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Certified Public Accountant</a:t>
            </a:r>
            <a:r>
              <a:rPr kumimoji="0" lang="en-US" altLang="en-US" sz="3200" b="1"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a:t>
            </a:r>
            <a:endParaRPr kumimoji="0" lang="en-US" altLang="en-US" sz="3200" b="1" i="0" u="sng"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altLang="en-US" sz="1800" b="1" i="0" u="sng" strike="noStrike" kern="1200" cap="none" spc="0" normalizeH="0" baseline="0" noProof="0" dirty="0">
              <a:ln>
                <a:noFill/>
              </a:ln>
              <a:solidFill>
                <a:prstClr val="white"/>
              </a:solidFill>
              <a:effectLst/>
              <a:uLnTx/>
              <a:uFillTx/>
              <a:latin typeface="Aptos Light" panose="020B000402020202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A60B2C5A-BF41-AB24-C6A9-12444879389E}"/>
              </a:ext>
            </a:extLst>
          </p:cNvPr>
          <p:cNvSpPr txBox="1"/>
          <p:nvPr/>
        </p:nvSpPr>
        <p:spPr>
          <a:xfrm>
            <a:off x="1595336" y="87549"/>
            <a:ext cx="2334638" cy="338554"/>
          </a:xfrm>
          <a:prstGeom prst="rect">
            <a:avLst/>
          </a:prstGeom>
          <a:noFill/>
        </p:spPr>
        <p:txBody>
          <a:bodyPr wrap="square" rtlCol="0">
            <a:spAutoFit/>
          </a:bodyPr>
          <a:lstStyle/>
          <a:p>
            <a:r>
              <a:rPr lang="en-US" sz="1600" dirty="0">
                <a:solidFill>
                  <a:srgbClr val="00602B"/>
                </a:solidFill>
              </a:rPr>
              <a:t>Application Process</a:t>
            </a:r>
          </a:p>
        </p:txBody>
      </p:sp>
    </p:spTree>
    <p:extLst>
      <p:ext uri="{BB962C8B-B14F-4D97-AF65-F5344CB8AC3E}">
        <p14:creationId xmlns:p14="http://schemas.microsoft.com/office/powerpoint/2010/main" val="10370977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3640423" y="976518"/>
            <a:ext cx="491115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4400" b="1" i="0"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Board Members List</a:t>
            </a:r>
            <a:endParaRPr lang="en-US" altLang="en-US" sz="4400" b="1" dirty="0">
              <a:solidFill>
                <a:srgbClr val="006600"/>
              </a:solidFill>
              <a:latin typeface="Aptos Light" panose="020B000402020202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2000" b="1" i="0"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Must Include…</a:t>
            </a:r>
          </a:p>
        </p:txBody>
      </p:sp>
      <p:sp>
        <p:nvSpPr>
          <p:cNvPr id="27651" name="Rectangle 2"/>
          <p:cNvSpPr>
            <a:spLocks noChangeArrowheads="1"/>
          </p:cNvSpPr>
          <p:nvPr/>
        </p:nvSpPr>
        <p:spPr bwMode="auto">
          <a:xfrm>
            <a:off x="3453850" y="2252743"/>
            <a:ext cx="5884181"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marR="0" lvl="0" indent="-457200" algn="l" defTabSz="457200" rtl="0" eaLnBrk="1" fontAlgn="auto" latinLnBrk="0" hangingPunct="1">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Complete list of all board members with home mailing addresses and phone numbers.</a:t>
            </a:r>
            <a:endParaRPr lang="en-US" altLang="en-US" sz="2800" dirty="0">
              <a:solidFill>
                <a:srgbClr val="006600"/>
              </a:solidFill>
              <a:latin typeface="Aptos Light" panose="020B0004020202020204" pitchFamily="34" charset="0"/>
              <a:cs typeface="Times New Roman" panose="02020603050405020304" pitchFamily="18" charset="0"/>
            </a:endParaRPr>
          </a:p>
          <a:p>
            <a:pPr marL="457200" marR="0" lvl="0" indent="-457200" algn="l" defTabSz="457200" rtl="0" eaLnBrk="1" fontAlgn="auto" latinLnBrk="0" hangingPunct="1">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Total number of required board members.</a:t>
            </a:r>
          </a:p>
          <a:p>
            <a:pPr marL="457200" marR="0" lvl="0" indent="-457200" algn="l" defTabSz="457200" rtl="0" eaLnBrk="1" fontAlgn="auto" latinLnBrk="0" hangingPunct="1">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Affiliations (COG, Retired, ECU, etc.)</a:t>
            </a:r>
          </a:p>
          <a:p>
            <a:pPr marL="457200" marR="0" lvl="0" indent="-457200" algn="l" defTabSz="457200" rtl="0" eaLnBrk="1" fontAlgn="auto" latinLnBrk="0" hangingPunct="1">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Length of Time on Board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endParaRPr>
          </a:p>
        </p:txBody>
      </p:sp>
      <p:pic>
        <p:nvPicPr>
          <p:cNvPr id="27652" name="Picture 5" descr="MPj042238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321" y="257827"/>
            <a:ext cx="24701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C8BE623-80C0-02DA-F829-3A05525C0932}"/>
              </a:ext>
            </a:extLst>
          </p:cNvPr>
          <p:cNvSpPr txBox="1"/>
          <p:nvPr/>
        </p:nvSpPr>
        <p:spPr>
          <a:xfrm>
            <a:off x="1595336" y="87549"/>
            <a:ext cx="2334638" cy="338554"/>
          </a:xfrm>
          <a:prstGeom prst="rect">
            <a:avLst/>
          </a:prstGeom>
          <a:noFill/>
        </p:spPr>
        <p:txBody>
          <a:bodyPr wrap="square" rtlCol="0">
            <a:spAutoFit/>
          </a:bodyPr>
          <a:lstStyle/>
          <a:p>
            <a:r>
              <a:rPr lang="en-US" sz="1600" dirty="0">
                <a:solidFill>
                  <a:srgbClr val="00602B"/>
                </a:solidFill>
              </a:rPr>
              <a:t>Application Process</a:t>
            </a:r>
          </a:p>
        </p:txBody>
      </p:sp>
    </p:spTree>
    <p:extLst>
      <p:ext uri="{BB962C8B-B14F-4D97-AF65-F5344CB8AC3E}">
        <p14:creationId xmlns:p14="http://schemas.microsoft.com/office/powerpoint/2010/main" val="40011124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2970837" y="1182224"/>
            <a:ext cx="719536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4400" b="1" i="0"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Board Members: </a:t>
            </a:r>
            <a:r>
              <a:rPr lang="en-US" altLang="en-US" sz="4400" b="1" dirty="0">
                <a:solidFill>
                  <a:srgbClr val="006600"/>
                </a:solidFill>
                <a:latin typeface="Aptos Light" panose="020B0004020202020204" pitchFamily="34" charset="0"/>
                <a:cs typeface="Times New Roman" panose="02020603050405020304" pitchFamily="18" charset="0"/>
              </a:rPr>
              <a:t>Regulations</a:t>
            </a:r>
            <a:endParaRPr kumimoji="0" lang="en-US" altLang="en-US" sz="4400" b="1" i="0"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endParaRPr>
          </a:p>
        </p:txBody>
      </p:sp>
      <p:sp>
        <p:nvSpPr>
          <p:cNvPr id="27651" name="Rectangle 2"/>
          <p:cNvSpPr>
            <a:spLocks noChangeArrowheads="1"/>
          </p:cNvSpPr>
          <p:nvPr/>
        </p:nvSpPr>
        <p:spPr bwMode="auto">
          <a:xfrm>
            <a:off x="2775805" y="2074950"/>
            <a:ext cx="7585432"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457200" rtl="0" eaLnBrk="1" fontAlgn="auto" latinLnBrk="0" hangingPunct="1">
              <a:spcBef>
                <a:spcPts val="0"/>
              </a:spcBef>
              <a:spcAft>
                <a:spcPts val="0"/>
              </a:spcAft>
              <a:buClrTx/>
              <a:buSzTx/>
              <a:buFont typeface="Arial" panose="020B0604020202020204" pitchFamily="34" charset="0"/>
              <a:buChar char="•"/>
              <a:tabLst/>
              <a:defRPr/>
            </a:pPr>
            <a:r>
              <a:rPr kumimoji="0" lang="en-US" altLang="en-US" sz="2400" b="0" i="0"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Conflict of Interest: Board members must not be related to anyone in the decision-making process.(</a:t>
            </a:r>
            <a:r>
              <a:rPr lang="en-US" altLang="en-US" sz="2400" dirty="0">
                <a:solidFill>
                  <a:srgbClr val="006600"/>
                </a:solidFill>
                <a:latin typeface="Aptos Light" panose="020B0004020202020204" pitchFamily="34" charset="0"/>
                <a:cs typeface="Times New Roman" panose="02020603050405020304" pitchFamily="18" charset="0"/>
              </a:rPr>
              <a:t>CD </a:t>
            </a:r>
            <a:r>
              <a:rPr kumimoji="0" lang="en-US" altLang="en-US" sz="2400" b="0" i="0"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Division Staff, COG Staff, AHLC, City Council, HUD, etc.)</a:t>
            </a:r>
          </a:p>
          <a:p>
            <a:pPr marL="342900" marR="0" lvl="0" indent="-342900" algn="l" defTabSz="457200" rtl="0" eaLnBrk="1" fontAlgn="auto" latinLnBrk="0" hangingPunct="1">
              <a:spcBef>
                <a:spcPts val="0"/>
              </a:spcBef>
              <a:spcAft>
                <a:spcPts val="0"/>
              </a:spcAft>
              <a:buClrTx/>
              <a:buSzTx/>
              <a:buFont typeface="Arial" panose="020B0604020202020204" pitchFamily="34" charset="0"/>
              <a:buChar char="•"/>
              <a:tabLst/>
              <a:defRPr/>
            </a:pPr>
            <a:r>
              <a:rPr kumimoji="0" lang="en-US" altLang="en-US" sz="2400" b="0" i="0"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Board members must not be employed by the City of Greenville or HUD.</a:t>
            </a:r>
            <a:endParaRPr lang="en-US" altLang="en-US" sz="2400" noProof="0" dirty="0">
              <a:solidFill>
                <a:srgbClr val="006600"/>
              </a:solidFill>
              <a:latin typeface="Aptos Light" panose="020B0004020202020204" pitchFamily="34" charset="0"/>
              <a:cs typeface="Times New Roman" panose="02020603050405020304" pitchFamily="18" charset="0"/>
            </a:endParaRPr>
          </a:p>
          <a:p>
            <a:pPr marL="1085850" lvl="1" indent="-342900" eaLnBrk="1" hangingPunct="1">
              <a:buFont typeface="Arial" panose="020B0604020202020204" pitchFamily="34" charset="0"/>
              <a:buChar char="•"/>
              <a:defRPr/>
            </a:pPr>
            <a:r>
              <a:rPr kumimoji="0" lang="en-US" altLang="en-US" sz="2400" b="0" i="0"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Exception: City of Greenville divisions not a part of the review or decision process.</a:t>
            </a:r>
          </a:p>
          <a:p>
            <a:pPr marL="0" marR="0" lvl="0" indent="0" algn="l" defTabSz="457200" rtl="0" eaLnBrk="1" fontAlgn="auto" latinLnBrk="0" hangingPunct="1">
              <a:spcBef>
                <a:spcPts val="0"/>
              </a:spcBef>
              <a:spcAft>
                <a:spcPts val="0"/>
              </a:spcAft>
              <a:buClrTx/>
              <a:buSzTx/>
              <a:buFontTx/>
              <a:buNone/>
              <a:tabLst/>
              <a:defRPr/>
            </a:pPr>
            <a:endParaRPr kumimoji="0" lang="en-US" altLang="en-US" sz="2400" b="0" i="0"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endParaRPr>
          </a:p>
          <a:p>
            <a:pPr marL="0" marR="0" lvl="0" indent="0" algn="l" defTabSz="457200" rtl="0" eaLnBrk="1" fontAlgn="auto" latinLnBrk="0" hangingPunct="1">
              <a:spcBef>
                <a:spcPts val="0"/>
              </a:spcBef>
              <a:spcAft>
                <a:spcPts val="0"/>
              </a:spcAft>
              <a:buClrTx/>
              <a:buSzTx/>
              <a:buFontTx/>
              <a:buNone/>
              <a:tabLst/>
              <a:defRPr/>
            </a:pPr>
            <a:endParaRPr kumimoji="0" lang="en-US" altLang="en-US" sz="2400" b="0" i="0"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0468CFB6-76B3-165A-CAEC-994CC032FE9D}"/>
              </a:ext>
            </a:extLst>
          </p:cNvPr>
          <p:cNvSpPr txBox="1"/>
          <p:nvPr/>
        </p:nvSpPr>
        <p:spPr>
          <a:xfrm>
            <a:off x="1595336" y="87549"/>
            <a:ext cx="2334638" cy="338554"/>
          </a:xfrm>
          <a:prstGeom prst="rect">
            <a:avLst/>
          </a:prstGeom>
          <a:noFill/>
        </p:spPr>
        <p:txBody>
          <a:bodyPr wrap="square" rtlCol="0">
            <a:spAutoFit/>
          </a:bodyPr>
          <a:lstStyle/>
          <a:p>
            <a:r>
              <a:rPr lang="en-US" sz="1600" dirty="0">
                <a:solidFill>
                  <a:srgbClr val="00602B"/>
                </a:solidFill>
              </a:rPr>
              <a:t>Application Process</a:t>
            </a:r>
          </a:p>
        </p:txBody>
      </p:sp>
    </p:spTree>
    <p:extLst>
      <p:ext uri="{BB962C8B-B14F-4D97-AF65-F5344CB8AC3E}">
        <p14:creationId xmlns:p14="http://schemas.microsoft.com/office/powerpoint/2010/main" val="10867894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p:cNvSpPr>
          <p:nvPr/>
        </p:nvSpPr>
        <p:spPr bwMode="auto">
          <a:xfrm>
            <a:off x="4095750" y="1129760"/>
            <a:ext cx="503214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4400" b="1" i="0"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Program Information</a:t>
            </a:r>
          </a:p>
        </p:txBody>
      </p:sp>
      <p:sp>
        <p:nvSpPr>
          <p:cNvPr id="28675" name="Rectangle 2"/>
          <p:cNvSpPr>
            <a:spLocks noChangeArrowheads="1"/>
          </p:cNvSpPr>
          <p:nvPr/>
        </p:nvSpPr>
        <p:spPr bwMode="auto">
          <a:xfrm>
            <a:off x="2228847" y="2257462"/>
            <a:ext cx="5728379"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Organization Information</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Program Types and Descriptions</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Any Additional Information</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Funding Sources</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Staff Listing and Staff Resumes</a:t>
            </a:r>
          </a:p>
        </p:txBody>
      </p:sp>
      <p:pic>
        <p:nvPicPr>
          <p:cNvPr id="28676" name="Picture 5" descr="MPj0422638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6878" y="3512555"/>
            <a:ext cx="3489114"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3FC21B95-460C-160B-59ED-84A2243E2B03}"/>
              </a:ext>
            </a:extLst>
          </p:cNvPr>
          <p:cNvSpPr txBox="1"/>
          <p:nvPr/>
        </p:nvSpPr>
        <p:spPr>
          <a:xfrm>
            <a:off x="1595336" y="87549"/>
            <a:ext cx="2334638" cy="338554"/>
          </a:xfrm>
          <a:prstGeom prst="rect">
            <a:avLst/>
          </a:prstGeom>
          <a:noFill/>
        </p:spPr>
        <p:txBody>
          <a:bodyPr wrap="square" rtlCol="0">
            <a:spAutoFit/>
          </a:bodyPr>
          <a:lstStyle/>
          <a:p>
            <a:r>
              <a:rPr lang="en-US" sz="1600" dirty="0">
                <a:solidFill>
                  <a:srgbClr val="00602B"/>
                </a:solidFill>
              </a:rPr>
              <a:t>Application Process</a:t>
            </a:r>
          </a:p>
        </p:txBody>
      </p:sp>
    </p:spTree>
    <p:extLst>
      <p:ext uri="{BB962C8B-B14F-4D97-AF65-F5344CB8AC3E}">
        <p14:creationId xmlns:p14="http://schemas.microsoft.com/office/powerpoint/2010/main" val="1430362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3118768" y="1057964"/>
            <a:ext cx="617938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4400" b="1" i="0"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Application Do’s &amp; Don’ts</a:t>
            </a:r>
          </a:p>
        </p:txBody>
      </p:sp>
      <p:sp>
        <p:nvSpPr>
          <p:cNvPr id="29699" name="Rectangle 2"/>
          <p:cNvSpPr>
            <a:spLocks noChangeArrowheads="1"/>
          </p:cNvSpPr>
          <p:nvPr/>
        </p:nvSpPr>
        <p:spPr bwMode="auto">
          <a:xfrm>
            <a:off x="2610768" y="2171241"/>
            <a:ext cx="8305800"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457200" rtl="0" eaLnBrk="1" fontAlgn="auto" latinLnBrk="0" hangingPunct="1">
              <a:spcBef>
                <a:spcPts val="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Be innovative</a:t>
            </a:r>
          </a:p>
          <a:p>
            <a:pPr marL="800100" lvl="1" indent="-342900" eaLnBrk="1" hangingPunct="1">
              <a:buFont typeface="Arial" panose="020B0604020202020204" pitchFamily="34" charset="0"/>
              <a:buChar char="•"/>
              <a:defRPr/>
            </a:pPr>
            <a:r>
              <a:rPr kumimoji="0" lang="en-US" altLang="en-US" sz="20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We’re looking for unique and innovative projects</a:t>
            </a:r>
          </a:p>
          <a:p>
            <a:pPr marL="800100" lvl="1" indent="-342900" eaLnBrk="1" hangingPunct="1">
              <a:buFont typeface="Arial" panose="020B0604020202020204" pitchFamily="34" charset="0"/>
              <a:buChar char="•"/>
              <a:defRPr/>
            </a:pPr>
            <a:r>
              <a:rPr kumimoji="0" lang="en-US" altLang="en-US" sz="20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If your project has been funded before - how can you increase</a:t>
            </a:r>
          </a:p>
          <a:p>
            <a:pPr marL="457200" marR="0" lvl="1" indent="0" algn="l" defTabSz="457200" rtl="0" eaLnBrk="1" fontAlgn="auto" latinLnBrk="0" hangingPunct="1">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    your level of service</a:t>
            </a:r>
          </a:p>
          <a:p>
            <a:pPr marL="342900" indent="-342900" eaLnBrk="1" hangingPunct="1">
              <a:buFont typeface="Arial" panose="020B0604020202020204" pitchFamily="34" charset="0"/>
              <a:buChar char="•"/>
              <a:defRPr/>
            </a:pPr>
            <a:r>
              <a:rPr kumimoji="0" lang="en-US" altLang="en-US" sz="24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Funds are limited so be realistic in your request</a:t>
            </a:r>
          </a:p>
          <a:p>
            <a:pPr marL="800100" lvl="1" indent="-342900" eaLnBrk="1" hangingPunct="1">
              <a:buFont typeface="Arial" panose="020B0604020202020204" pitchFamily="34" charset="0"/>
              <a:buChar char="•"/>
              <a:defRPr/>
            </a:pPr>
            <a:r>
              <a:rPr kumimoji="0" lang="en-US" altLang="en-US" sz="20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Is it a project you can complete within 12 months?</a:t>
            </a:r>
          </a:p>
          <a:p>
            <a:pPr marL="800100" lvl="1" indent="-342900" eaLnBrk="1" hangingPunct="1">
              <a:buFont typeface="Arial" panose="020B0604020202020204" pitchFamily="34" charset="0"/>
              <a:buChar char="•"/>
              <a:defRPr/>
            </a:pPr>
            <a:r>
              <a:rPr kumimoji="0" lang="en-US" altLang="en-US" sz="20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Do you have other funds available?</a:t>
            </a:r>
          </a:p>
          <a:p>
            <a:pPr marL="1257300" lvl="2" indent="-342900" eaLnBrk="1" hangingPunct="1">
              <a:buFont typeface="Arial" panose="020B0604020202020204" pitchFamily="34" charset="0"/>
              <a:buChar char="•"/>
              <a:defRPr/>
            </a:pPr>
            <a:r>
              <a:rPr kumimoji="0" lang="en-US" altLang="en-US"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CDBG funds are “gap” funds.  We cannot fund a project 100%</a:t>
            </a:r>
          </a:p>
          <a:p>
            <a:pPr marL="342900" indent="-342900" eaLnBrk="1" hangingPunct="1">
              <a:buFont typeface="Arial" panose="020B0604020202020204" pitchFamily="34" charset="0"/>
              <a:buChar char="•"/>
              <a:defRPr/>
            </a:pPr>
            <a:r>
              <a:rPr kumimoji="0" lang="en-US" altLang="en-US" sz="24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Don’t forget the Basics</a:t>
            </a:r>
          </a:p>
          <a:p>
            <a:pPr marL="800100" lvl="1" indent="-342900" eaLnBrk="1" hangingPunct="1">
              <a:buFont typeface="Arial" panose="020B0604020202020204" pitchFamily="34" charset="0"/>
              <a:buChar char="•"/>
              <a:defRPr/>
            </a:pPr>
            <a:r>
              <a:rPr kumimoji="0" lang="en-US" altLang="en-US" sz="20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Complete ALL questions in the application (use N/A)</a:t>
            </a:r>
          </a:p>
          <a:p>
            <a:pPr marL="800100" lvl="1" indent="-342900" eaLnBrk="1" hangingPunct="1">
              <a:buFont typeface="Arial" panose="020B0604020202020204" pitchFamily="34" charset="0"/>
              <a:buChar char="•"/>
              <a:defRPr/>
            </a:pPr>
            <a:r>
              <a:rPr kumimoji="0" lang="en-US" altLang="en-US" sz="20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Use the application checklist to verify all requested information</a:t>
            </a:r>
          </a:p>
          <a:p>
            <a:pPr marL="457200" marR="0" lvl="1" indent="0" algn="l" defTabSz="457200" rtl="0" eaLnBrk="1" fontAlgn="auto" latinLnBrk="0" hangingPunct="1">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    has been provided</a:t>
            </a:r>
          </a:p>
        </p:txBody>
      </p:sp>
      <p:sp>
        <p:nvSpPr>
          <p:cNvPr id="2" name="TextBox 1">
            <a:extLst>
              <a:ext uri="{FF2B5EF4-FFF2-40B4-BE49-F238E27FC236}">
                <a16:creationId xmlns:a16="http://schemas.microsoft.com/office/drawing/2014/main" id="{4D4C44CD-C6D3-AB1A-C496-33FA301133CC}"/>
              </a:ext>
            </a:extLst>
          </p:cNvPr>
          <p:cNvSpPr txBox="1"/>
          <p:nvPr/>
        </p:nvSpPr>
        <p:spPr>
          <a:xfrm>
            <a:off x="1595336" y="87549"/>
            <a:ext cx="2334638" cy="338554"/>
          </a:xfrm>
          <a:prstGeom prst="rect">
            <a:avLst/>
          </a:prstGeom>
          <a:noFill/>
        </p:spPr>
        <p:txBody>
          <a:bodyPr wrap="square" rtlCol="0">
            <a:spAutoFit/>
          </a:bodyPr>
          <a:lstStyle/>
          <a:p>
            <a:r>
              <a:rPr lang="en-US" sz="1600" dirty="0">
                <a:solidFill>
                  <a:srgbClr val="00602B"/>
                </a:solidFill>
              </a:rPr>
              <a:t>Application Process</a:t>
            </a:r>
          </a:p>
        </p:txBody>
      </p:sp>
    </p:spTree>
    <p:extLst>
      <p:ext uri="{BB962C8B-B14F-4D97-AF65-F5344CB8AC3E}">
        <p14:creationId xmlns:p14="http://schemas.microsoft.com/office/powerpoint/2010/main" val="389775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463073" y="1941407"/>
            <a:ext cx="8229600" cy="1066800"/>
          </a:xfrm>
        </p:spPr>
        <p:txBody>
          <a:bodyPr/>
          <a:lstStyle/>
          <a:p>
            <a:r>
              <a:rPr lang="en-US" altLang="en-US" b="1" dirty="0">
                <a:solidFill>
                  <a:srgbClr val="006600"/>
                </a:solidFill>
                <a:latin typeface="Aptos Light" panose="020B0004020202020204" pitchFamily="34" charset="0"/>
                <a:cs typeface="Times New Roman" panose="02020603050405020304" pitchFamily="18" charset="0"/>
              </a:rPr>
              <a:t>Funds Available</a:t>
            </a:r>
          </a:p>
        </p:txBody>
      </p:sp>
      <p:sp>
        <p:nvSpPr>
          <p:cNvPr id="4099" name="Content Placeholder 2"/>
          <p:cNvSpPr>
            <a:spLocks noGrp="1"/>
          </p:cNvSpPr>
          <p:nvPr>
            <p:ph idx="1"/>
          </p:nvPr>
        </p:nvSpPr>
        <p:spPr>
          <a:xfrm>
            <a:off x="3538722" y="2673108"/>
            <a:ext cx="6078302" cy="2000230"/>
          </a:xfrm>
        </p:spPr>
        <p:txBody>
          <a:bodyPr>
            <a:normAutofit/>
          </a:bodyPr>
          <a:lstStyle/>
          <a:p>
            <a:pPr algn="ctr">
              <a:buFontTx/>
              <a:buNone/>
            </a:pPr>
            <a:endParaRPr lang="en-US" altLang="en-US" dirty="0">
              <a:solidFill>
                <a:srgbClr val="006600"/>
              </a:solidFill>
              <a:latin typeface="Aptos Light" panose="020B0004020202020204" pitchFamily="34" charset="0"/>
              <a:cs typeface="Times New Roman" panose="02020603050405020304" pitchFamily="18" charset="0"/>
            </a:endParaRPr>
          </a:p>
          <a:p>
            <a:pPr marL="0" indent="0" algn="ctr">
              <a:buNone/>
            </a:pPr>
            <a:r>
              <a:rPr lang="en-US" altLang="en-US" dirty="0">
                <a:solidFill>
                  <a:srgbClr val="006600"/>
                </a:solidFill>
                <a:latin typeface="Aptos Light" panose="020B0004020202020204" pitchFamily="34" charset="0"/>
                <a:cs typeface="Times New Roman" panose="02020603050405020304" pitchFamily="18" charset="0"/>
              </a:rPr>
              <a:t>Public Service - $150,000</a:t>
            </a:r>
            <a:endParaRPr lang="en-US" altLang="en-US" dirty="0">
              <a:solidFill>
                <a:srgbClr val="0066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17862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ChangeArrowheads="1"/>
          </p:cNvSpPr>
          <p:nvPr/>
        </p:nvSpPr>
        <p:spPr bwMode="auto">
          <a:xfrm>
            <a:off x="3808539" y="848986"/>
            <a:ext cx="538801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4400" b="1" i="0"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Application Due Date</a:t>
            </a:r>
          </a:p>
        </p:txBody>
      </p:sp>
      <p:sp>
        <p:nvSpPr>
          <p:cNvPr id="30723" name="Rectangle 2"/>
          <p:cNvSpPr>
            <a:spLocks noChangeArrowheads="1"/>
          </p:cNvSpPr>
          <p:nvPr/>
        </p:nvSpPr>
        <p:spPr bwMode="auto">
          <a:xfrm>
            <a:off x="1309697" y="1790500"/>
            <a:ext cx="10445155"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2800" b="0" i="0" strike="noStrike" kern="1200" cap="none" spc="0" normalizeH="0" baseline="0" noProof="0" dirty="0">
                <a:ln>
                  <a:noFill/>
                </a:ln>
                <a:solidFill>
                  <a:srgbClr val="C00000"/>
                </a:solidFill>
                <a:effectLst/>
                <a:uLnTx/>
                <a:uFillTx/>
                <a:latin typeface="Aptos Light" panose="020B0004020202020204" pitchFamily="34" charset="0"/>
                <a:cs typeface="Times New Roman" panose="02020603050405020304" pitchFamily="18" charset="0"/>
              </a:rPr>
              <a:t>Applications must be in the </a:t>
            </a:r>
            <a:r>
              <a:rPr lang="en-US" altLang="en-US" sz="2800" dirty="0">
                <a:solidFill>
                  <a:srgbClr val="C00000"/>
                </a:solidFill>
                <a:latin typeface="Aptos Light" panose="020B0004020202020204" pitchFamily="34" charset="0"/>
                <a:cs typeface="Times New Roman" panose="02020603050405020304" pitchFamily="18" charset="0"/>
              </a:rPr>
              <a:t>Neighborhood &amp; Business</a:t>
            </a:r>
            <a:r>
              <a:rPr kumimoji="0" lang="en-US" altLang="en-US" sz="2800" b="0" i="0" strike="noStrike" kern="1200" cap="none" spc="0" normalizeH="0" baseline="0" noProof="0" dirty="0">
                <a:ln>
                  <a:noFill/>
                </a:ln>
                <a:solidFill>
                  <a:srgbClr val="C00000"/>
                </a:solidFill>
                <a:effectLst/>
                <a:uLnTx/>
                <a:uFillTx/>
                <a:latin typeface="Aptos Light" panose="020B0004020202020204" pitchFamily="34" charset="0"/>
                <a:cs typeface="Times New Roman" panose="02020603050405020304" pitchFamily="18" charset="0"/>
              </a:rPr>
              <a:t> Services Department</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en-US" sz="2800" dirty="0">
                <a:solidFill>
                  <a:srgbClr val="C00000"/>
                </a:solidFill>
                <a:latin typeface="Aptos Light" panose="020B0004020202020204" pitchFamily="34" charset="0"/>
                <a:cs typeface="Times New Roman" panose="02020603050405020304" pitchFamily="18" charset="0"/>
              </a:rPr>
              <a:t>CDD</a:t>
            </a:r>
            <a:r>
              <a:rPr kumimoji="0" lang="en-US" altLang="en-US" sz="2800" b="0" i="0" strike="noStrike" kern="1200" cap="none" spc="0" normalizeH="0" baseline="0" noProof="0" dirty="0">
                <a:ln>
                  <a:noFill/>
                </a:ln>
                <a:solidFill>
                  <a:srgbClr val="C00000"/>
                </a:solidFill>
                <a:effectLst/>
                <a:uLnTx/>
                <a:uFillTx/>
                <a:latin typeface="Aptos Light" panose="020B0004020202020204" pitchFamily="34" charset="0"/>
                <a:cs typeface="Times New Roman" panose="02020603050405020304" pitchFamily="18" charset="0"/>
              </a:rPr>
              <a:t> Division office by </a:t>
            </a:r>
            <a:r>
              <a:rPr kumimoji="0" lang="en-US" altLang="en-US" sz="2800" b="1" i="1" strike="noStrike" kern="1200" cap="none" spc="0" normalizeH="0" baseline="0" noProof="0" dirty="0">
                <a:ln>
                  <a:noFill/>
                </a:ln>
                <a:solidFill>
                  <a:srgbClr val="C00000"/>
                </a:solidFill>
                <a:effectLst/>
                <a:uLnTx/>
                <a:uFillTx/>
                <a:latin typeface="Aptos Light" panose="020B0004020202020204" pitchFamily="34" charset="0"/>
                <a:cs typeface="Times New Roman" panose="02020603050405020304" pitchFamily="18" charset="0"/>
              </a:rPr>
              <a:t>12:00 PM </a:t>
            </a:r>
            <a:r>
              <a:rPr kumimoji="0" lang="en-US" altLang="en-US" sz="2800" b="0" i="0" strike="noStrike" kern="1200" cap="none" spc="0" normalizeH="0" baseline="0" noProof="0" dirty="0">
                <a:ln>
                  <a:noFill/>
                </a:ln>
                <a:solidFill>
                  <a:srgbClr val="C00000"/>
                </a:solidFill>
                <a:effectLst/>
                <a:uLnTx/>
                <a:uFillTx/>
                <a:latin typeface="Aptos Light" panose="020B0004020202020204" pitchFamily="34" charset="0"/>
                <a:cs typeface="Times New Roman" panose="02020603050405020304" pitchFamily="18" charset="0"/>
              </a:rPr>
              <a:t>on Friday, </a:t>
            </a:r>
            <a:r>
              <a:rPr kumimoji="0" lang="en-US" altLang="en-US" sz="2800" b="1" i="0" strike="noStrike" kern="1200" cap="none" spc="0" normalizeH="0" baseline="0" noProof="0" dirty="0">
                <a:ln>
                  <a:noFill/>
                </a:ln>
                <a:solidFill>
                  <a:srgbClr val="C00000"/>
                </a:solidFill>
                <a:effectLst/>
                <a:uLnTx/>
                <a:uFillTx/>
                <a:latin typeface="Aptos Light" panose="020B0004020202020204" pitchFamily="34" charset="0"/>
                <a:cs typeface="Times New Roman" panose="02020603050405020304" pitchFamily="18" charset="0"/>
              </a:rPr>
              <a:t>December</a:t>
            </a:r>
            <a:r>
              <a:rPr kumimoji="0" lang="en-US" altLang="en-US" sz="2800" b="0" i="0" strike="noStrike" kern="1200" cap="none" spc="0" normalizeH="0" baseline="0" noProof="0" dirty="0">
                <a:ln>
                  <a:noFill/>
                </a:ln>
                <a:solidFill>
                  <a:srgbClr val="C00000"/>
                </a:solidFill>
                <a:effectLst/>
                <a:uLnTx/>
                <a:uFillTx/>
                <a:latin typeface="Aptos Light" panose="020B0004020202020204" pitchFamily="34" charset="0"/>
                <a:cs typeface="Times New Roman" panose="02020603050405020304" pitchFamily="18" charset="0"/>
              </a:rPr>
              <a:t> </a:t>
            </a:r>
            <a:r>
              <a:rPr lang="en-US" altLang="en-US" sz="2800" b="1" dirty="0">
                <a:solidFill>
                  <a:srgbClr val="C00000"/>
                </a:solidFill>
                <a:latin typeface="Aptos Light" panose="020B0004020202020204" pitchFamily="34" charset="0"/>
                <a:cs typeface="Times New Roman" panose="02020603050405020304" pitchFamily="18" charset="0"/>
              </a:rPr>
              <a:t>27</a:t>
            </a:r>
            <a:r>
              <a:rPr kumimoji="0" lang="en-US" altLang="en-US" sz="2800" b="1" i="0" strike="noStrike" kern="1200" cap="none" spc="0" normalizeH="0" baseline="0" noProof="0" dirty="0">
                <a:ln>
                  <a:noFill/>
                </a:ln>
                <a:solidFill>
                  <a:srgbClr val="C00000"/>
                </a:solidFill>
                <a:effectLst/>
                <a:uLnTx/>
                <a:uFillTx/>
                <a:latin typeface="Aptos Light" panose="020B0004020202020204" pitchFamily="34" charset="0"/>
                <a:cs typeface="Times New Roman" panose="02020603050405020304" pitchFamily="18" charset="0"/>
              </a:rPr>
              <a:t>, 2024</a:t>
            </a:r>
            <a:r>
              <a:rPr kumimoji="0" lang="en-US" altLang="en-US" sz="2800" b="0" i="0" strike="noStrike" kern="1200" cap="none" spc="0" normalizeH="0" baseline="0" noProof="0" dirty="0">
                <a:ln>
                  <a:noFill/>
                </a:ln>
                <a:solidFill>
                  <a:srgbClr val="C00000"/>
                </a:solidFill>
                <a:effectLst/>
                <a:uLnTx/>
                <a:uFillTx/>
                <a:latin typeface="Aptos Light" panose="020B0004020202020204" pitchFamily="34" charset="0"/>
                <a:cs typeface="Times New Roman" panose="02020603050405020304" pitchFamily="18" charset="0"/>
              </a:rPr>
              <a: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en-US" sz="2800" b="1" i="0"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2800" b="0" i="0"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Applications received after the deadline for any reason will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2800" b="0" i="0"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NOT be accepted.</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en-US" sz="2800" b="0" i="0"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2800" b="0" i="0"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Must provide one (1) signed original &amp; one (1) copy,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2800" b="0" i="0"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to include the application and all attachments.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en-US" sz="2800" b="0" i="0"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2800" b="0" i="0"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Each must be in a separate bound folder or notebook.</a:t>
            </a:r>
          </a:p>
        </p:txBody>
      </p:sp>
      <p:sp>
        <p:nvSpPr>
          <p:cNvPr id="2" name="TextBox 1">
            <a:extLst>
              <a:ext uri="{FF2B5EF4-FFF2-40B4-BE49-F238E27FC236}">
                <a16:creationId xmlns:a16="http://schemas.microsoft.com/office/drawing/2014/main" id="{86159C71-626D-2E15-E65C-01C2CB54346C}"/>
              </a:ext>
            </a:extLst>
          </p:cNvPr>
          <p:cNvSpPr txBox="1"/>
          <p:nvPr/>
        </p:nvSpPr>
        <p:spPr>
          <a:xfrm>
            <a:off x="1595336" y="87549"/>
            <a:ext cx="2334638" cy="338554"/>
          </a:xfrm>
          <a:prstGeom prst="rect">
            <a:avLst/>
          </a:prstGeom>
          <a:noFill/>
        </p:spPr>
        <p:txBody>
          <a:bodyPr wrap="square" rtlCol="0">
            <a:spAutoFit/>
          </a:bodyPr>
          <a:lstStyle/>
          <a:p>
            <a:r>
              <a:rPr lang="en-US" sz="1600" dirty="0">
                <a:solidFill>
                  <a:srgbClr val="00602B"/>
                </a:solidFill>
              </a:rPr>
              <a:t>Application Process</a:t>
            </a:r>
          </a:p>
        </p:txBody>
      </p:sp>
    </p:spTree>
    <p:extLst>
      <p:ext uri="{BB962C8B-B14F-4D97-AF65-F5344CB8AC3E}">
        <p14:creationId xmlns:p14="http://schemas.microsoft.com/office/powerpoint/2010/main" val="2153624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3568988" y="2676749"/>
            <a:ext cx="594855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5400" b="1"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Approval Process</a:t>
            </a:r>
          </a:p>
        </p:txBody>
      </p:sp>
    </p:spTree>
    <p:extLst>
      <p:ext uri="{BB962C8B-B14F-4D97-AF65-F5344CB8AC3E}">
        <p14:creationId xmlns:p14="http://schemas.microsoft.com/office/powerpoint/2010/main" val="19117671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ChangeArrowheads="1"/>
          </p:cNvSpPr>
          <p:nvPr/>
        </p:nvSpPr>
        <p:spPr bwMode="auto">
          <a:xfrm>
            <a:off x="4600575" y="919220"/>
            <a:ext cx="401347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4400" b="1" i="0"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Internal Process</a:t>
            </a:r>
          </a:p>
        </p:txBody>
      </p:sp>
      <p:sp>
        <p:nvSpPr>
          <p:cNvPr id="31747" name="Rectangle 2"/>
          <p:cNvSpPr>
            <a:spLocks noChangeArrowheads="1"/>
          </p:cNvSpPr>
          <p:nvPr/>
        </p:nvSpPr>
        <p:spPr bwMode="auto">
          <a:xfrm>
            <a:off x="1790700" y="1963414"/>
            <a:ext cx="91440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57200" rtl="0" eaLnBrk="1" fontAlgn="auto" latinLnBrk="0" hangingPunct="1">
              <a:spcBef>
                <a:spcPts val="0"/>
              </a:spcBef>
              <a:spcAft>
                <a:spcPts val="0"/>
              </a:spcAft>
              <a:buClrTx/>
              <a:buSzTx/>
              <a:tabLst/>
              <a:defRPr/>
            </a:pPr>
            <a:r>
              <a:rPr kumimoji="0" lang="en-US" altLang="en-US" sz="2400" b="1"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Grant applications go through a four-step approval process:</a:t>
            </a:r>
          </a:p>
          <a:p>
            <a:pPr marL="0" marR="0" lvl="0" indent="0" algn="ctr" defTabSz="457200" rtl="0" eaLnBrk="1" fontAlgn="auto" latinLnBrk="0" hangingPunct="1">
              <a:spcBef>
                <a:spcPts val="0"/>
              </a:spcBef>
              <a:spcAft>
                <a:spcPts val="0"/>
              </a:spcAft>
              <a:buClrTx/>
              <a:buSzTx/>
              <a:tabLst/>
              <a:defRPr/>
            </a:pPr>
            <a:endParaRPr lang="en-US" altLang="en-US" sz="2400" b="1" dirty="0">
              <a:solidFill>
                <a:srgbClr val="006600"/>
              </a:solidFill>
              <a:latin typeface="Aptos Light" panose="020B0004020202020204" pitchFamily="34" charset="0"/>
              <a:cs typeface="Times New Roman" panose="02020603050405020304" pitchFamily="18" charset="0"/>
            </a:endParaRPr>
          </a:p>
          <a:p>
            <a:pPr marL="457200" marR="0" lvl="0" indent="-457200" defTabSz="457200" rtl="0" eaLnBrk="1" fontAlgn="auto" latinLnBrk="0" hangingPunct="1">
              <a:spcBef>
                <a:spcPts val="0"/>
              </a:spcBef>
              <a:spcAft>
                <a:spcPts val="0"/>
              </a:spcAft>
              <a:buClrTx/>
              <a:buSzTx/>
              <a:buFont typeface="+mj-lt"/>
              <a:buAutoNum type="arabicPeriod"/>
              <a:tabLst/>
              <a:defRPr/>
            </a:pPr>
            <a:r>
              <a:rPr kumimoji="0" lang="en-US" altLang="en-US" sz="24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Staff Review (Non-compliant organizations are notified.)</a:t>
            </a:r>
          </a:p>
          <a:p>
            <a:pPr marL="457200" marR="0" lvl="0" indent="-457200" defTabSz="457200" rtl="0" eaLnBrk="1" fontAlgn="auto" latinLnBrk="0" hangingPunct="1">
              <a:spcBef>
                <a:spcPts val="0"/>
              </a:spcBef>
              <a:spcAft>
                <a:spcPts val="0"/>
              </a:spcAft>
              <a:buClrTx/>
              <a:buSzTx/>
              <a:buFont typeface="+mj-lt"/>
              <a:buAutoNum type="arabicPeriod"/>
              <a:tabLst/>
              <a:defRPr/>
            </a:pPr>
            <a:r>
              <a:rPr kumimoji="0" lang="en-US" altLang="en-US" sz="24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Affordable Housing Loan Committee reviews the requests and makes funding recommendations to City Council.(Compliant organizations present projects to the AHLC.)</a:t>
            </a:r>
          </a:p>
          <a:p>
            <a:pPr marL="457200" marR="0" lvl="0" indent="-457200" defTabSz="457200" rtl="0" eaLnBrk="1" fontAlgn="auto" latinLnBrk="0" hangingPunct="1">
              <a:spcBef>
                <a:spcPts val="0"/>
              </a:spcBef>
              <a:spcAft>
                <a:spcPts val="0"/>
              </a:spcAft>
              <a:buClrTx/>
              <a:buSzTx/>
              <a:buFont typeface="+mj-lt"/>
              <a:buAutoNum type="arabicPeriod"/>
              <a:tabLst/>
              <a:defRPr/>
            </a:pPr>
            <a:r>
              <a:rPr kumimoji="0" lang="en-US" altLang="en-US" sz="24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City Council reviews the Committee’s recommendation and may adopt or change the funding allocations.</a:t>
            </a:r>
          </a:p>
          <a:p>
            <a:pPr marL="457200" marR="0" lvl="0" indent="-457200" defTabSz="457200" rtl="0" eaLnBrk="1" fontAlgn="auto" latinLnBrk="0" hangingPunct="1">
              <a:spcBef>
                <a:spcPts val="0"/>
              </a:spcBef>
              <a:spcAft>
                <a:spcPts val="0"/>
              </a:spcAft>
              <a:buClrTx/>
              <a:buSzTx/>
              <a:buFont typeface="+mj-lt"/>
              <a:buAutoNum type="arabicPeriod"/>
              <a:tabLst/>
              <a:defRPr/>
            </a:pPr>
            <a:r>
              <a:rPr kumimoji="0" lang="en-US" altLang="en-US" sz="24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The Council’s funding decision is then sent to HUD as part of the City of Greenville’s Annual Action Plan for HUD approval or denial.</a:t>
            </a:r>
          </a:p>
        </p:txBody>
      </p:sp>
    </p:spTree>
    <p:extLst>
      <p:ext uri="{BB962C8B-B14F-4D97-AF65-F5344CB8AC3E}">
        <p14:creationId xmlns:p14="http://schemas.microsoft.com/office/powerpoint/2010/main" val="28216900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ChangeArrowheads="1"/>
          </p:cNvSpPr>
          <p:nvPr/>
        </p:nvSpPr>
        <p:spPr bwMode="auto">
          <a:xfrm>
            <a:off x="2944334" y="2791902"/>
            <a:ext cx="682403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marR="0" lvl="0" indent="-457200" algn="l" defTabSz="457200" rtl="0" eaLnBrk="1" fontAlgn="auto" latinLnBrk="0" hangingPunct="1">
              <a:spcBef>
                <a:spcPts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Organizations notified of awards</a:t>
            </a:r>
          </a:p>
          <a:p>
            <a:pPr marL="457200" marR="0" lvl="0" indent="-457200" algn="l" defTabSz="457200" rtl="0" eaLnBrk="1" fontAlgn="auto" latinLnBrk="0" hangingPunct="1">
              <a:spcBef>
                <a:spcPts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Agreements signed &amp; work begins</a:t>
            </a:r>
          </a:p>
          <a:p>
            <a:pPr marL="457200" marR="0" lvl="0" indent="-457200" algn="l" defTabSz="457200" rtl="0" eaLnBrk="1" fontAlgn="auto" latinLnBrk="0" hangingPunct="1">
              <a:spcBef>
                <a:spcPts val="0"/>
              </a:spcBef>
              <a:spcAft>
                <a:spcPts val="0"/>
              </a:spcAft>
              <a:buClrTx/>
              <a:buSzTx/>
              <a:buFont typeface="Arial" panose="020B0604020202020204" pitchFamily="34" charset="0"/>
              <a:buChar char="•"/>
              <a:tabLst/>
              <a:defRPr/>
            </a:pPr>
            <a:r>
              <a:rPr lang="en-US" altLang="en-US" sz="3200" dirty="0">
                <a:solidFill>
                  <a:srgbClr val="006600"/>
                </a:solidFill>
                <a:latin typeface="Aptos Light" panose="020B0004020202020204" pitchFamily="34" charset="0"/>
                <a:cs typeface="Times New Roman" panose="02020603050405020304" pitchFamily="18" charset="0"/>
              </a:rPr>
              <a:t>Things to keep in mind </a:t>
            </a:r>
            <a:endParaRPr kumimoji="0" lang="en-US" altLang="en-US" sz="32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endParaRPr>
          </a:p>
        </p:txBody>
      </p:sp>
      <p:sp>
        <p:nvSpPr>
          <p:cNvPr id="32771" name="Rectangle 2"/>
          <p:cNvSpPr>
            <a:spLocks noChangeArrowheads="1"/>
          </p:cNvSpPr>
          <p:nvPr/>
        </p:nvSpPr>
        <p:spPr bwMode="auto">
          <a:xfrm>
            <a:off x="4349613" y="1657672"/>
            <a:ext cx="401347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4400" b="1" i="0"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Internal Process</a:t>
            </a:r>
          </a:p>
        </p:txBody>
      </p:sp>
    </p:spTree>
    <p:extLst>
      <p:ext uri="{BB962C8B-B14F-4D97-AF65-F5344CB8AC3E}">
        <p14:creationId xmlns:p14="http://schemas.microsoft.com/office/powerpoint/2010/main" val="37168042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ChangeArrowheads="1"/>
          </p:cNvSpPr>
          <p:nvPr/>
        </p:nvSpPr>
        <p:spPr bwMode="auto">
          <a:xfrm>
            <a:off x="1965707" y="1025808"/>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4000" b="1" i="0"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Presentations to the Affordable Housing Loan Committee (AHLC)</a:t>
            </a:r>
          </a:p>
        </p:txBody>
      </p:sp>
      <p:sp>
        <p:nvSpPr>
          <p:cNvPr id="33795" name="Rectangle 2"/>
          <p:cNvSpPr>
            <a:spLocks noChangeArrowheads="1"/>
          </p:cNvSpPr>
          <p:nvPr/>
        </p:nvSpPr>
        <p:spPr bwMode="auto">
          <a:xfrm>
            <a:off x="1577561" y="2738503"/>
            <a:ext cx="9920291"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371600" marR="0" lvl="2"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Prepare a 10-minute presentation for the AHLC</a:t>
            </a:r>
          </a:p>
          <a:p>
            <a:pPr marL="1828800" lvl="3" indent="-457200">
              <a:buFont typeface="Arial" panose="020B0604020202020204" pitchFamily="34" charset="0"/>
              <a:buChar char="•"/>
              <a:defRPr/>
            </a:pPr>
            <a:r>
              <a:rPr kumimoji="0" lang="en-US" sz="28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Overview of your program</a:t>
            </a:r>
          </a:p>
          <a:p>
            <a:pPr marL="1828800" lvl="3" indent="-457200">
              <a:buFont typeface="Arial" panose="020B0604020202020204" pitchFamily="34" charset="0"/>
              <a:buChar char="•"/>
              <a:defRPr/>
            </a:pPr>
            <a:r>
              <a:rPr kumimoji="0" lang="en-US" sz="28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Overview of your project / service and why it is needed</a:t>
            </a:r>
          </a:p>
          <a:p>
            <a:pPr marL="1371600" lvl="2" indent="-457200">
              <a:buFont typeface="Arial" panose="020B0604020202020204" pitchFamily="34" charset="0"/>
              <a:buChar char="•"/>
              <a:defRPr/>
            </a:pPr>
            <a:r>
              <a:rPr kumimoji="0" lang="en-US" sz="28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Come prepared for a brief question &amp; answer period with the AHLC about your project/service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ptos Light" panose="020B0004020202020204" pitchFamily="34" charset="0"/>
                <a:cs typeface="Times New Roman" panose="02020603050405020304" pitchFamily="18" charset="0"/>
              </a:rPr>
              <a:t>		</a:t>
            </a:r>
            <a:endParaRPr kumimoji="0" lang="en-US" sz="2800" b="0" i="0" u="none" strike="noStrike" kern="1200" cap="none" spc="0" normalizeH="0" baseline="0" noProof="0" dirty="0">
              <a:ln>
                <a:noFill/>
              </a:ln>
              <a:solidFill>
                <a:prstClr val="black"/>
              </a:solidFill>
              <a:effectLst/>
              <a:uLnTx/>
              <a:uFillTx/>
              <a:latin typeface="Aptos Light"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6053023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3263525" y="1090299"/>
            <a:ext cx="566494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4400" b="1"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AHLC Proposal Scoring</a:t>
            </a:r>
          </a:p>
        </p:txBody>
      </p:sp>
      <p:sp>
        <p:nvSpPr>
          <p:cNvPr id="34819" name="Rectangle 2"/>
          <p:cNvSpPr>
            <a:spLocks noChangeArrowheads="1"/>
          </p:cNvSpPr>
          <p:nvPr/>
        </p:nvSpPr>
        <p:spPr bwMode="auto">
          <a:xfrm>
            <a:off x="3160578" y="2249391"/>
            <a:ext cx="64008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  Need for the service                                   30 </a:t>
            </a: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  Internal &amp; External Consistency           10</a:t>
            </a: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  Leveraging                                                      15</a:t>
            </a: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  Self Sufficiency                                            10</a:t>
            </a: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  Innovation &amp; Partnerships                       10</a:t>
            </a: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  Financial Feasibility                                    5</a:t>
            </a: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  Performance                                                 10</a:t>
            </a: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  Direct Benefit                                                10</a:t>
            </a: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  New/Previous Applicant		</a:t>
            </a:r>
            <a:r>
              <a:rPr lang="en-US" altLang="en-US" sz="2400" dirty="0">
                <a:solidFill>
                  <a:srgbClr val="006600"/>
                </a:solidFill>
                <a:latin typeface="Aptos Light" panose="020B0004020202020204" pitchFamily="34" charset="0"/>
                <a:cs typeface="Times New Roman" panose="02020603050405020304" pitchFamily="18" charset="0"/>
              </a:rPr>
              <a:t>	          </a:t>
            </a:r>
            <a:r>
              <a:rPr kumimoji="0" lang="en-US" altLang="en-US" sz="2400" b="0" i="0" u="sng"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10</a:t>
            </a:r>
          </a:p>
          <a:p>
            <a:pPr marL="1828800" marR="0" lvl="4" indent="0" algn="l" defTabSz="4572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  Total points	       	               </a:t>
            </a:r>
            <a:r>
              <a:rPr kumimoji="0" lang="en-US" altLang="en-US" sz="2400" b="1"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110</a:t>
            </a:r>
          </a:p>
        </p:txBody>
      </p:sp>
    </p:spTree>
    <p:extLst>
      <p:ext uri="{BB962C8B-B14F-4D97-AF65-F5344CB8AC3E}">
        <p14:creationId xmlns:p14="http://schemas.microsoft.com/office/powerpoint/2010/main" val="8733904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ChangeArrowheads="1"/>
          </p:cNvSpPr>
          <p:nvPr/>
        </p:nvSpPr>
        <p:spPr bwMode="auto">
          <a:xfrm>
            <a:off x="3914776" y="1145755"/>
            <a:ext cx="486331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4400" b="1"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Agency Background</a:t>
            </a:r>
          </a:p>
        </p:txBody>
      </p:sp>
      <p:sp>
        <p:nvSpPr>
          <p:cNvPr id="35843" name="Rectangle 2"/>
          <p:cNvSpPr>
            <a:spLocks noChangeArrowheads="1"/>
          </p:cNvSpPr>
          <p:nvPr/>
        </p:nvSpPr>
        <p:spPr bwMode="auto">
          <a:xfrm>
            <a:off x="2368627" y="2265803"/>
            <a:ext cx="810841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Prior work experience with CDBG and other grant funds</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Adequate staff</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Key staff experience/capability</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Agency capacity</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Debarment</a:t>
            </a:r>
            <a:endParaRPr lang="en-US" altLang="en-US" sz="3200" dirty="0">
              <a:solidFill>
                <a:srgbClr val="006600"/>
              </a:solidFill>
              <a:latin typeface="Aptos Light" panose="020B0004020202020204" pitchFamily="34" charset="0"/>
              <a:cs typeface="Times New Roman" panose="02020603050405020304" pitchFamily="18" charset="0"/>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Insurance</a:t>
            </a:r>
          </a:p>
        </p:txBody>
      </p:sp>
    </p:spTree>
    <p:extLst>
      <p:ext uri="{BB962C8B-B14F-4D97-AF65-F5344CB8AC3E}">
        <p14:creationId xmlns:p14="http://schemas.microsoft.com/office/powerpoint/2010/main" val="1611976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ChangeArrowheads="1"/>
          </p:cNvSpPr>
          <p:nvPr/>
        </p:nvSpPr>
        <p:spPr bwMode="auto">
          <a:xfrm>
            <a:off x="4152090" y="1368917"/>
            <a:ext cx="426309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4400" b="1"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Target Population</a:t>
            </a:r>
          </a:p>
        </p:txBody>
      </p:sp>
      <p:sp>
        <p:nvSpPr>
          <p:cNvPr id="36867" name="Rectangle 2"/>
          <p:cNvSpPr>
            <a:spLocks noChangeArrowheads="1"/>
          </p:cNvSpPr>
          <p:nvPr/>
        </p:nvSpPr>
        <p:spPr bwMode="auto">
          <a:xfrm>
            <a:off x="2300271" y="2497851"/>
            <a:ext cx="840015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Service area identified (Greenville City Limits)</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Any special attention to target population</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Are gaps and barriers identified?</a:t>
            </a:r>
          </a:p>
        </p:txBody>
      </p:sp>
    </p:spTree>
    <p:extLst>
      <p:ext uri="{BB962C8B-B14F-4D97-AF65-F5344CB8AC3E}">
        <p14:creationId xmlns:p14="http://schemas.microsoft.com/office/powerpoint/2010/main" val="1098532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ChangeArrowheads="1"/>
          </p:cNvSpPr>
          <p:nvPr/>
        </p:nvSpPr>
        <p:spPr bwMode="auto">
          <a:xfrm>
            <a:off x="4717878" y="1122803"/>
            <a:ext cx="340990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4400" b="1"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Service Need</a:t>
            </a:r>
          </a:p>
        </p:txBody>
      </p:sp>
      <p:sp>
        <p:nvSpPr>
          <p:cNvPr id="37891" name="Rectangle 2"/>
          <p:cNvSpPr>
            <a:spLocks noChangeArrowheads="1"/>
          </p:cNvSpPr>
          <p:nvPr/>
        </p:nvSpPr>
        <p:spPr bwMode="auto">
          <a:xfrm>
            <a:off x="2504264" y="2411212"/>
            <a:ext cx="783713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Is the need adequately described?</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Will the project address program &amp; service gaps?</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Will the project improve the quality of life?</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Does the applicant indicate outcomes?</a:t>
            </a:r>
          </a:p>
        </p:txBody>
      </p:sp>
    </p:spTree>
    <p:extLst>
      <p:ext uri="{BB962C8B-B14F-4D97-AF65-F5344CB8AC3E}">
        <p14:creationId xmlns:p14="http://schemas.microsoft.com/office/powerpoint/2010/main" val="35453641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2488798" y="1356263"/>
            <a:ext cx="750756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4400" b="1"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Approach to Service/Work Plan</a:t>
            </a:r>
          </a:p>
        </p:txBody>
      </p:sp>
      <p:sp>
        <p:nvSpPr>
          <p:cNvPr id="38915" name="Rectangle 2"/>
          <p:cNvSpPr>
            <a:spLocks noChangeArrowheads="1"/>
          </p:cNvSpPr>
          <p:nvPr/>
        </p:nvSpPr>
        <p:spPr bwMode="auto">
          <a:xfrm>
            <a:off x="2742611" y="2397948"/>
            <a:ext cx="750667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Short term goals</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Does the applicant define goals?</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Is the process adequately described?</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Outcomes and success measurable?</a:t>
            </a:r>
          </a:p>
        </p:txBody>
      </p:sp>
    </p:spTree>
    <p:extLst>
      <p:ext uri="{BB962C8B-B14F-4D97-AF65-F5344CB8AC3E}">
        <p14:creationId xmlns:p14="http://schemas.microsoft.com/office/powerpoint/2010/main" val="2146900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3217785" y="697791"/>
            <a:ext cx="6058270" cy="792163"/>
          </a:xfrm>
        </p:spPr>
        <p:txBody>
          <a:bodyPr>
            <a:normAutofit fontScale="90000"/>
          </a:bodyPr>
          <a:lstStyle/>
          <a:p>
            <a:pPr eaLnBrk="1" hangingPunct="1"/>
            <a:r>
              <a:rPr kumimoji="0" lang="en-US" altLang="en-US" sz="3600" b="1"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Housing and Community Development Act </a:t>
            </a:r>
            <a:r>
              <a:rPr lang="en-US" altLang="en-US" sz="3600" b="1" dirty="0">
                <a:solidFill>
                  <a:srgbClr val="006600"/>
                </a:solidFill>
                <a:latin typeface="Aptos Light" panose="020B0004020202020204" pitchFamily="34" charset="0"/>
                <a:cs typeface="Times New Roman" panose="02020603050405020304" pitchFamily="18" charset="0"/>
              </a:rPr>
              <a:t>1974:</a:t>
            </a:r>
            <a:endParaRPr lang="en-US" altLang="en-US" sz="2400" b="1" dirty="0">
              <a:solidFill>
                <a:srgbClr val="006600"/>
              </a:solidFill>
              <a:latin typeface="Aptos Light" panose="020B0004020202020204" pitchFamily="34" charset="0"/>
              <a:cs typeface="Times New Roman" panose="02020603050405020304" pitchFamily="18" charset="0"/>
            </a:endParaRPr>
          </a:p>
        </p:txBody>
      </p:sp>
      <p:sp>
        <p:nvSpPr>
          <p:cNvPr id="5124" name="Rectangle 5"/>
          <p:cNvSpPr>
            <a:spLocks noChangeArrowheads="1"/>
          </p:cNvSpPr>
          <p:nvPr/>
        </p:nvSpPr>
        <p:spPr bwMode="auto">
          <a:xfrm>
            <a:off x="2725444" y="3059821"/>
            <a:ext cx="309534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C</a:t>
            </a:r>
            <a:r>
              <a:rPr kumimoji="0" lang="en-US" altLang="en-US" sz="36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ommunity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D</a:t>
            </a:r>
            <a:r>
              <a:rPr kumimoji="0" lang="en-US" altLang="en-US" sz="36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evelopment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B</a:t>
            </a:r>
            <a:r>
              <a:rPr kumimoji="0" lang="en-US" altLang="en-US" sz="36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lock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G</a:t>
            </a:r>
            <a:r>
              <a:rPr kumimoji="0" lang="en-US" altLang="en-US" sz="36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rant</a:t>
            </a:r>
          </a:p>
        </p:txBody>
      </p:sp>
      <p:graphicFrame>
        <p:nvGraphicFramePr>
          <p:cNvPr id="7" name="Diagram 6"/>
          <p:cNvGraphicFramePr/>
          <p:nvPr>
            <p:extLst>
              <p:ext uri="{D42A27DB-BD31-4B8C-83A1-F6EECF244321}">
                <p14:modId xmlns:p14="http://schemas.microsoft.com/office/powerpoint/2010/main" val="1601702621"/>
              </p:ext>
            </p:extLst>
          </p:nvPr>
        </p:nvGraphicFramePr>
        <p:xfrm>
          <a:off x="5820792" y="2308934"/>
          <a:ext cx="51816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887838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ChangeArrowheads="1"/>
          </p:cNvSpPr>
          <p:nvPr/>
        </p:nvSpPr>
        <p:spPr bwMode="auto">
          <a:xfrm>
            <a:off x="3001219" y="926274"/>
            <a:ext cx="711335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4400" b="1"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Coordination &amp; Collaboration</a:t>
            </a:r>
          </a:p>
        </p:txBody>
      </p:sp>
      <p:sp>
        <p:nvSpPr>
          <p:cNvPr id="39939" name="Rectangle 2"/>
          <p:cNvSpPr>
            <a:spLocks noChangeArrowheads="1"/>
          </p:cNvSpPr>
          <p:nvPr/>
        </p:nvSpPr>
        <p:spPr bwMode="auto">
          <a:xfrm>
            <a:off x="2796938" y="2130476"/>
            <a:ext cx="832517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What National Objective is being met?</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Any efforts to coordinate and collaborate with other agencies?</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Any MOU or agreements in application</a:t>
            </a:r>
            <a:r>
              <a:rPr lang="en-US" altLang="en-US" sz="3200" dirty="0">
                <a:solidFill>
                  <a:srgbClr val="006600"/>
                </a:solidFill>
                <a:latin typeface="Aptos Light" panose="020B0004020202020204" pitchFamily="34" charset="0"/>
                <a:cs typeface="Times New Roman" panose="02020603050405020304" pitchFamily="18" charset="0"/>
              </a:rPr>
              <a:t>? </a:t>
            </a:r>
            <a:r>
              <a:rPr kumimoji="0" lang="en-US" altLang="en-US" sz="32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(MOU = Memorandum of Understanding)</a:t>
            </a:r>
          </a:p>
        </p:txBody>
      </p:sp>
    </p:spTree>
    <p:extLst>
      <p:ext uri="{BB962C8B-B14F-4D97-AF65-F5344CB8AC3E}">
        <p14:creationId xmlns:p14="http://schemas.microsoft.com/office/powerpoint/2010/main" val="12294141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ChangeArrowheads="1"/>
          </p:cNvSpPr>
          <p:nvPr/>
        </p:nvSpPr>
        <p:spPr bwMode="auto">
          <a:xfrm>
            <a:off x="2009775" y="838201"/>
            <a:ext cx="9144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4400" b="1"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Current Financial &amp;</a:t>
            </a:r>
            <a:br>
              <a:rPr kumimoji="0" lang="en-US" altLang="en-US" sz="4400" b="1"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br>
            <a:r>
              <a:rPr kumimoji="0" lang="en-US" altLang="en-US" sz="4400" b="1"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Other Resources</a:t>
            </a:r>
          </a:p>
        </p:txBody>
      </p:sp>
      <p:sp>
        <p:nvSpPr>
          <p:cNvPr id="3" name="Content Placeholder 2"/>
          <p:cNvSpPr txBox="1">
            <a:spLocks/>
          </p:cNvSpPr>
          <p:nvPr/>
        </p:nvSpPr>
        <p:spPr>
          <a:xfrm>
            <a:off x="2635284" y="2597149"/>
            <a:ext cx="7892982" cy="3952875"/>
          </a:xfrm>
          <a:prstGeom prst="rect">
            <a:avLst/>
          </a:prstGeom>
        </p:spPr>
        <p:txBody>
          <a:bodyPr/>
          <a:lstStyle/>
          <a:p>
            <a:pPr marL="457200" marR="0" lvl="0" indent="-457200" algn="l" defTabSz="457200" rtl="0" eaLnBrk="0" fontAlgn="auto" latinLnBrk="0" hangingPunct="0">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Budget included on forms</a:t>
            </a:r>
            <a:r>
              <a:rPr lang="en-US" sz="3200" kern="0" dirty="0">
                <a:solidFill>
                  <a:srgbClr val="006600"/>
                </a:solidFill>
                <a:latin typeface="Aptos Light" panose="020B0004020202020204" pitchFamily="34" charset="0"/>
                <a:cs typeface="Times New Roman" panose="02020603050405020304" pitchFamily="18" charset="0"/>
              </a:rPr>
              <a:t>.</a:t>
            </a:r>
          </a:p>
          <a:p>
            <a:pPr marL="457200" marR="0" lvl="0" indent="-457200" algn="l" defTabSz="457200" rtl="0" eaLnBrk="0" fontAlgn="auto" latinLnBrk="0" hangingPunct="0">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Is budget focused on services not admin?</a:t>
            </a:r>
          </a:p>
          <a:p>
            <a:pPr marL="457200" marR="0" lvl="0" indent="-457200" algn="l" defTabSz="457200" rtl="0" eaLnBrk="0" fontAlgn="auto" latinLnBrk="0" hangingPunct="0">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Is the budget reasonable?</a:t>
            </a:r>
          </a:p>
          <a:p>
            <a:pPr marL="457200" marR="0" lvl="0" indent="-457200" algn="l" defTabSz="457200" rtl="0" eaLnBrk="0" fontAlgn="auto" latinLnBrk="0" hangingPunct="0">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At least 85% of funds must be utilized directly for your program, project, or service.</a:t>
            </a:r>
          </a:p>
        </p:txBody>
      </p:sp>
    </p:spTree>
    <p:extLst>
      <p:ext uri="{BB962C8B-B14F-4D97-AF65-F5344CB8AC3E}">
        <p14:creationId xmlns:p14="http://schemas.microsoft.com/office/powerpoint/2010/main" val="32926809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3990975" y="837972"/>
            <a:ext cx="456650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4400" b="1" i="0"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Projected Timeline</a:t>
            </a:r>
          </a:p>
        </p:txBody>
      </p:sp>
      <p:sp>
        <p:nvSpPr>
          <p:cNvPr id="4" name="Rectangle 3"/>
          <p:cNvSpPr txBox="1">
            <a:spLocks noChangeArrowheads="1"/>
          </p:cNvSpPr>
          <p:nvPr/>
        </p:nvSpPr>
        <p:spPr bwMode="auto">
          <a:xfrm>
            <a:off x="1659836" y="1803085"/>
            <a:ext cx="10207909" cy="4979727"/>
          </a:xfrm>
          <a:prstGeom prst="rect">
            <a:avLst/>
          </a:prstGeom>
          <a:noFill/>
          <a:ln w="9525">
            <a:noFill/>
            <a:miter lim="800000"/>
            <a:headEnd/>
            <a:tailEnd/>
          </a:ln>
        </p:spPr>
        <p:txBody>
          <a:bodyPr/>
          <a:lstStyle/>
          <a:p>
            <a:pPr marL="342900" marR="0" lvl="0" indent="-342900" algn="l" defTabSz="457200" rtl="0" eaLnBrk="1" fontAlgn="auto" latinLnBrk="0" hangingPunct="1">
              <a:spcBef>
                <a:spcPct val="20000"/>
              </a:spcBef>
              <a:spcAft>
                <a:spcPts val="0"/>
              </a:spcAft>
              <a:buClrTx/>
              <a:buSzTx/>
              <a:buFontTx/>
              <a:buNone/>
              <a:tabLst/>
              <a:defRPr/>
            </a:pPr>
            <a:r>
              <a:rPr kumimoji="0" lang="en-US" sz="2800" b="1" i="0" u="none" strike="noStrike" kern="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January 202</a:t>
            </a:r>
            <a:r>
              <a:rPr lang="en-US" sz="2800" b="1" kern="0" dirty="0">
                <a:solidFill>
                  <a:srgbClr val="006600"/>
                </a:solidFill>
                <a:latin typeface="Aptos Light" panose="020B0004020202020204" pitchFamily="34" charset="0"/>
                <a:cs typeface="Times New Roman" panose="02020603050405020304" pitchFamily="18" charset="0"/>
              </a:rPr>
              <a:t>5 </a:t>
            </a:r>
            <a:r>
              <a:rPr lang="en-US" sz="2800" kern="0" dirty="0">
                <a:solidFill>
                  <a:srgbClr val="006600"/>
                </a:solidFill>
                <a:latin typeface="Aptos Light" panose="020B0004020202020204" pitchFamily="34" charset="0"/>
                <a:cs typeface="Times New Roman" panose="02020603050405020304" pitchFamily="18" charset="0"/>
              </a:rPr>
              <a:t>-----------</a:t>
            </a:r>
            <a:r>
              <a:rPr kumimoji="0" lang="en-US" sz="2800" b="0" i="0" u="none" strike="noStrike" kern="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Applications reviewed by CDD Staff</a:t>
            </a:r>
          </a:p>
          <a:p>
            <a:pPr marL="342900" marR="0" lvl="0" indent="-342900" algn="l" defTabSz="457200" rtl="0" eaLnBrk="1" fontAlgn="auto" latinLnBrk="0" hangingPunct="1">
              <a:spcBef>
                <a:spcPct val="20000"/>
              </a:spcBef>
              <a:spcAft>
                <a:spcPts val="0"/>
              </a:spcAft>
              <a:buClrTx/>
              <a:buSzTx/>
              <a:buFontTx/>
              <a:buNone/>
              <a:tabLst/>
              <a:defRPr/>
            </a:pPr>
            <a:r>
              <a:rPr kumimoji="0" lang="en-US" sz="2800" b="1" i="0" u="none" strike="noStrike" kern="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End of Jan 2025 </a:t>
            </a:r>
            <a:r>
              <a:rPr kumimoji="0" lang="en-US" sz="2800" b="0" i="0" u="none" strike="noStrike" kern="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--------Organizations notified (application status)</a:t>
            </a:r>
          </a:p>
          <a:p>
            <a:pPr marL="342900" marR="0" lvl="0" indent="-342900" algn="l" defTabSz="457200" rtl="0" eaLnBrk="1" fontAlgn="auto" latinLnBrk="0" hangingPunct="1">
              <a:spcBef>
                <a:spcPct val="20000"/>
              </a:spcBef>
              <a:spcAft>
                <a:spcPts val="0"/>
              </a:spcAft>
              <a:buClrTx/>
              <a:buSzTx/>
              <a:buFontTx/>
              <a:buNone/>
              <a:tabLst/>
              <a:defRPr/>
            </a:pPr>
            <a:r>
              <a:rPr kumimoji="0" lang="en-US" sz="2800" b="0" i="0" u="none" strike="noStrike" kern="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                                              Organizations notified of Affordable Housing</a:t>
            </a:r>
          </a:p>
          <a:p>
            <a:pPr marL="342900" marR="0" lvl="0" indent="-342900" algn="l" defTabSz="457200" rtl="0" eaLnBrk="1" fontAlgn="auto" latinLnBrk="0" hangingPunct="1">
              <a:spcBef>
                <a:spcPct val="20000"/>
              </a:spcBef>
              <a:spcAft>
                <a:spcPts val="0"/>
              </a:spcAft>
              <a:buClrTx/>
              <a:buSzTx/>
              <a:buFontTx/>
              <a:buNone/>
              <a:tabLst/>
              <a:defRPr/>
            </a:pPr>
            <a:r>
              <a:rPr kumimoji="0" lang="en-US" sz="2800" b="0" i="0" u="none" strike="noStrike" kern="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                                              Loan Committee (AHLC) presentation</a:t>
            </a:r>
          </a:p>
          <a:p>
            <a:pPr marL="342900" marR="0" lvl="0" indent="-342900" algn="l" defTabSz="457200" rtl="0" eaLnBrk="1" fontAlgn="auto" latinLnBrk="0" hangingPunct="1">
              <a:spcBef>
                <a:spcPct val="20000"/>
              </a:spcBef>
              <a:spcAft>
                <a:spcPts val="0"/>
              </a:spcAft>
              <a:buClrTx/>
              <a:buSzTx/>
              <a:buFontTx/>
              <a:buNone/>
              <a:tabLst/>
              <a:defRPr/>
            </a:pPr>
            <a:r>
              <a:rPr kumimoji="0" lang="en-US" sz="2800" b="1" i="0" u="none" strike="noStrike" kern="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February  2025 </a:t>
            </a:r>
            <a:r>
              <a:rPr lang="en-US" sz="2800" kern="0" dirty="0">
                <a:solidFill>
                  <a:srgbClr val="006600"/>
                </a:solidFill>
                <a:latin typeface="Aptos Light" panose="020B0004020202020204" pitchFamily="34" charset="0"/>
                <a:cs typeface="Times New Roman" panose="02020603050405020304" pitchFamily="18" charset="0"/>
              </a:rPr>
              <a:t>---------</a:t>
            </a:r>
            <a:r>
              <a:rPr kumimoji="0" lang="en-US" sz="2800" b="0" i="0" u="none" strike="noStrike" kern="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Organizations present projects/answer questions (AHLC)</a:t>
            </a:r>
            <a:endParaRPr kumimoji="0" lang="en-US" sz="2000" b="0" i="0" u="none" strike="noStrike" kern="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endParaRPr>
          </a:p>
          <a:p>
            <a:pPr marL="342900" marR="0" lvl="0" indent="-342900" algn="l" defTabSz="457200" rtl="0" eaLnBrk="1" fontAlgn="auto" latinLnBrk="0" hangingPunct="1">
              <a:spcBef>
                <a:spcPct val="20000"/>
              </a:spcBef>
              <a:spcAft>
                <a:spcPts val="0"/>
              </a:spcAft>
              <a:buClrTx/>
              <a:buSzTx/>
              <a:buFontTx/>
              <a:buNone/>
              <a:tabLst/>
              <a:defRPr/>
            </a:pPr>
            <a:r>
              <a:rPr kumimoji="0" lang="en-US" sz="2800" b="1" i="0" u="none" strike="noStrike" kern="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April  2025 </a:t>
            </a:r>
            <a:r>
              <a:rPr kumimoji="0" lang="en-US" sz="2800" b="0" i="0" u="none" strike="noStrike" kern="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--------------City Council reviews the AHLC</a:t>
            </a:r>
            <a:r>
              <a:rPr lang="en-US" sz="2800" kern="0" dirty="0">
                <a:solidFill>
                  <a:srgbClr val="006600"/>
                </a:solidFill>
                <a:latin typeface="Aptos Light" panose="020B0004020202020204" pitchFamily="34" charset="0"/>
                <a:cs typeface="Times New Roman" panose="02020603050405020304" pitchFamily="18" charset="0"/>
              </a:rPr>
              <a:t> </a:t>
            </a:r>
            <a:r>
              <a:rPr kumimoji="0" lang="en-US" sz="2800" b="0" i="0" u="none" strike="noStrike" kern="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recommendation and may adopt or change the funding allocations.</a:t>
            </a:r>
          </a:p>
          <a:p>
            <a:pPr marL="342900" marR="0" lvl="0" indent="-342900" algn="l" defTabSz="457200" rtl="0" eaLnBrk="1" fontAlgn="auto" latinLnBrk="0" hangingPunct="1">
              <a:lnSpc>
                <a:spcPct val="80000"/>
              </a:lnSpc>
              <a:spcBef>
                <a:spcPct val="20000"/>
              </a:spcBef>
              <a:spcAft>
                <a:spcPts val="0"/>
              </a:spcAft>
              <a:buClrTx/>
              <a:buSzTx/>
              <a:buFontTx/>
              <a:buNone/>
              <a:tabLst/>
              <a:defRPr/>
            </a:pPr>
            <a:endParaRPr kumimoji="0" lang="en-US" sz="3200" b="0" i="0" u="none" strike="noStrike" kern="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endParaRPr>
          </a:p>
          <a:p>
            <a:pPr marL="342900" marR="0" lvl="0" indent="-342900" algn="l" defTabSz="457200" rtl="0" eaLnBrk="1" fontAlgn="auto" latinLnBrk="0" hangingPunct="1">
              <a:lnSpc>
                <a:spcPct val="80000"/>
              </a:lnSpc>
              <a:spcBef>
                <a:spcPct val="20000"/>
              </a:spcBef>
              <a:spcAft>
                <a:spcPts val="0"/>
              </a:spcAft>
              <a:buClrTx/>
              <a:buSzTx/>
              <a:buFontTx/>
              <a:buNone/>
              <a:tabLst/>
              <a:defRPr/>
            </a:pPr>
            <a:endParaRPr kumimoji="0" lang="en-US" sz="1800" b="0" i="0" u="none" strike="noStrike" kern="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5758727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4106089" y="593386"/>
            <a:ext cx="458071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4400" b="1" i="0"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Projected Timeline</a:t>
            </a:r>
          </a:p>
        </p:txBody>
      </p:sp>
      <p:sp>
        <p:nvSpPr>
          <p:cNvPr id="4" name="Rectangle 3"/>
          <p:cNvSpPr txBox="1">
            <a:spLocks noChangeArrowheads="1"/>
          </p:cNvSpPr>
          <p:nvPr/>
        </p:nvSpPr>
        <p:spPr bwMode="auto">
          <a:xfrm>
            <a:off x="2515616" y="1362827"/>
            <a:ext cx="8861899" cy="4350903"/>
          </a:xfrm>
          <a:prstGeom prst="rect">
            <a:avLst/>
          </a:prstGeom>
          <a:noFill/>
          <a:ln w="9525">
            <a:noFill/>
            <a:miter lim="800000"/>
            <a:headEnd/>
            <a:tailEnd/>
          </a:ln>
        </p:spPr>
        <p:txBody>
          <a:bodyPr/>
          <a:lstStyle/>
          <a:p>
            <a:pPr marL="342900" marR="0" lvl="0" indent="-342900" algn="l" defTabSz="457200" rtl="0" eaLnBrk="1" fontAlgn="auto" latinLnBrk="0" hangingPunct="1">
              <a:lnSpc>
                <a:spcPct val="80000"/>
              </a:lnSpc>
              <a:spcBef>
                <a:spcPct val="20000"/>
              </a:spcBef>
              <a:spcAft>
                <a:spcPts val="0"/>
              </a:spcAft>
              <a:buClrTx/>
              <a:buSzTx/>
              <a:buFontTx/>
              <a:buNone/>
              <a:tabLst/>
              <a:defRPr/>
            </a:pPr>
            <a:endParaRPr kumimoji="0" lang="en-US" sz="2800" b="0" i="0" u="none" strike="noStrike" kern="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endParaRPr>
          </a:p>
          <a:p>
            <a:pPr marL="342900" marR="0" lvl="0" indent="-342900" algn="l" defTabSz="457200" rtl="0" eaLnBrk="1" fontAlgn="auto" latinLnBrk="0" hangingPunct="1">
              <a:lnSpc>
                <a:spcPct val="150000"/>
              </a:lnSpc>
              <a:spcBef>
                <a:spcPct val="20000"/>
              </a:spcBef>
              <a:spcAft>
                <a:spcPts val="0"/>
              </a:spcAft>
              <a:buClrTx/>
              <a:buSzTx/>
              <a:buFontTx/>
              <a:buNone/>
              <a:tabLst/>
              <a:defRPr/>
            </a:pPr>
            <a:r>
              <a:rPr kumimoji="0" lang="en-US" sz="2800" b="1" i="0" u="none" strike="noStrike" kern="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May 2025 </a:t>
            </a:r>
            <a:r>
              <a:rPr kumimoji="0" lang="en-US" sz="2800" b="0" i="0" u="none" strike="noStrike" kern="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 The Council’s funding decision is then sent to HUD as part of the City of Greenville’s Annual Action Plan for their approval. </a:t>
            </a:r>
          </a:p>
          <a:p>
            <a:pPr marL="342900" marR="0" lvl="0" indent="-342900" algn="l" defTabSz="457200" rtl="0" eaLnBrk="1" fontAlgn="auto" latinLnBrk="0" hangingPunct="1">
              <a:lnSpc>
                <a:spcPct val="150000"/>
              </a:lnSpc>
              <a:spcBef>
                <a:spcPct val="20000"/>
              </a:spcBef>
              <a:spcAft>
                <a:spcPts val="0"/>
              </a:spcAft>
              <a:buClrTx/>
              <a:buSzTx/>
              <a:buFontTx/>
              <a:buNone/>
              <a:tabLst/>
              <a:defRPr/>
            </a:pPr>
            <a:r>
              <a:rPr kumimoji="0" lang="en-US" sz="2800" b="1" i="0" u="none" strike="noStrike" kern="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June 2025-</a:t>
            </a:r>
            <a:r>
              <a:rPr kumimoji="0" lang="en-US" sz="2800" b="0" i="0" u="none" strike="noStrike" kern="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------------Organizations Notified of Awards</a:t>
            </a:r>
          </a:p>
          <a:p>
            <a:pPr marL="342900" marR="0" lvl="0" indent="-342900" algn="l" defTabSz="457200" rtl="0" eaLnBrk="1" fontAlgn="auto" latinLnBrk="0" hangingPunct="1">
              <a:lnSpc>
                <a:spcPct val="150000"/>
              </a:lnSpc>
              <a:spcBef>
                <a:spcPct val="20000"/>
              </a:spcBef>
              <a:spcAft>
                <a:spcPts val="0"/>
              </a:spcAft>
              <a:buClrTx/>
              <a:buSzTx/>
              <a:buFontTx/>
              <a:buNone/>
              <a:tabLst/>
              <a:defRPr/>
            </a:pPr>
            <a:r>
              <a:rPr kumimoji="0" lang="en-US" sz="2800" b="1" i="0" u="none" strike="noStrike" kern="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July 2025-</a:t>
            </a:r>
            <a:r>
              <a:rPr kumimoji="0" lang="en-US" sz="2800" b="0" i="0" u="none" strike="noStrike" kern="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-------------Contracts signed / Work Begins</a:t>
            </a:r>
          </a:p>
          <a:p>
            <a:pPr marL="342900" marR="0" lvl="0" indent="-342900" algn="l" defTabSz="457200" rtl="0" eaLnBrk="1" fontAlgn="auto" latinLnBrk="0" hangingPunct="1">
              <a:lnSpc>
                <a:spcPct val="80000"/>
              </a:lnSpc>
              <a:spcBef>
                <a:spcPct val="20000"/>
              </a:spcBef>
              <a:spcAft>
                <a:spcPts val="0"/>
              </a:spcAft>
              <a:buClrTx/>
              <a:buSzTx/>
              <a:buFontTx/>
              <a:buNone/>
              <a:tabLst/>
              <a:defRPr/>
            </a:pPr>
            <a:endParaRPr kumimoji="0" lang="en-US" sz="3200" b="0" i="0" u="none" strike="noStrike" kern="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293692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ChangeArrowheads="1"/>
          </p:cNvSpPr>
          <p:nvPr/>
        </p:nvSpPr>
        <p:spPr bwMode="auto">
          <a:xfrm>
            <a:off x="2744877" y="780995"/>
            <a:ext cx="797327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4400" b="1" i="0"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Working With CDBG Grant Funds</a:t>
            </a:r>
          </a:p>
        </p:txBody>
      </p:sp>
      <p:sp>
        <p:nvSpPr>
          <p:cNvPr id="3" name="Rectangle 3"/>
          <p:cNvSpPr txBox="1">
            <a:spLocks noChangeArrowheads="1"/>
          </p:cNvSpPr>
          <p:nvPr/>
        </p:nvSpPr>
        <p:spPr bwMode="auto">
          <a:xfrm>
            <a:off x="2159488" y="1741156"/>
            <a:ext cx="9144052" cy="4848225"/>
          </a:xfrm>
          <a:prstGeom prst="rect">
            <a:avLst/>
          </a:prstGeom>
          <a:noFill/>
          <a:ln w="9525">
            <a:noFill/>
            <a:miter lim="800000"/>
            <a:headEnd/>
            <a:tailEnd/>
          </a:ln>
        </p:spPr>
        <p:txBody>
          <a:bodyPr/>
          <a:lstStyle/>
          <a:p>
            <a:pPr marL="457200" marR="0" lvl="0" indent="-457200" defTabSz="457200" rtl="0" eaLnBrk="1" fontAlgn="auto" latinLnBrk="0" hangingPunct="1">
              <a:spcBef>
                <a:spcPct val="20000"/>
              </a:spcBef>
              <a:spcAft>
                <a:spcPts val="0"/>
              </a:spcAft>
              <a:buClrTx/>
              <a:buSzTx/>
              <a:buFont typeface="Arial" panose="020B0604020202020204" pitchFamily="34" charset="0"/>
              <a:buChar char="•"/>
              <a:tabLst/>
              <a:defRPr/>
            </a:pPr>
            <a:r>
              <a:rPr kumimoji="0" lang="en-US" sz="2800" b="0" i="0" u="none" strike="noStrike" kern="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Funds are distributed by </a:t>
            </a:r>
            <a:r>
              <a:rPr kumimoji="0" lang="en-US" sz="2800" b="1" i="0" u="sng" strike="noStrike" kern="0" cap="none" spc="0" normalizeH="0" baseline="0" noProof="0" dirty="0">
                <a:ln>
                  <a:noFill/>
                </a:ln>
                <a:solidFill>
                  <a:srgbClr val="C00000"/>
                </a:solidFill>
                <a:effectLst/>
                <a:uLnTx/>
                <a:uFillTx/>
                <a:latin typeface="Aptos Light" panose="020B0004020202020204" pitchFamily="34" charset="0"/>
                <a:cs typeface="Times New Roman" panose="02020603050405020304" pitchFamily="18" charset="0"/>
              </a:rPr>
              <a:t>reimbursement only</a:t>
            </a:r>
            <a:r>
              <a:rPr kumimoji="0" lang="en-US" sz="2800" b="0" i="0" u="none" strike="noStrike" kern="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a:t>
            </a:r>
          </a:p>
          <a:p>
            <a:pPr marL="457200" marR="0" lvl="0" indent="-457200" defTabSz="457200" rtl="0" eaLnBrk="1" fontAlgn="auto" latinLnBrk="0" hangingPunct="1">
              <a:spcBef>
                <a:spcPct val="20000"/>
              </a:spcBef>
              <a:spcAft>
                <a:spcPts val="0"/>
              </a:spcAft>
              <a:buClrTx/>
              <a:buSzTx/>
              <a:buFont typeface="Arial" panose="020B0604020202020204" pitchFamily="34" charset="0"/>
              <a:buChar char="•"/>
              <a:tabLst/>
              <a:defRPr/>
            </a:pPr>
            <a:r>
              <a:rPr kumimoji="0" lang="en-US" sz="2800" b="0" i="0" u="none" strike="noStrike" kern="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Please do not begin ANY work until your contract has been signed (Greenville City Manager) and your scope of work approved. </a:t>
            </a:r>
          </a:p>
          <a:p>
            <a:pPr marL="457200" marR="0" lvl="0" indent="-457200" defTabSz="457200" rtl="0" eaLnBrk="1" fontAlgn="auto" latinLnBrk="0" hangingPunct="1">
              <a:spcBef>
                <a:spcPct val="20000"/>
              </a:spcBef>
              <a:spcAft>
                <a:spcPts val="0"/>
              </a:spcAft>
              <a:buClrTx/>
              <a:buSzTx/>
              <a:buFont typeface="Arial" panose="020B0604020202020204" pitchFamily="34" charset="0"/>
              <a:buChar char="•"/>
              <a:tabLst/>
              <a:defRPr/>
            </a:pPr>
            <a:r>
              <a:rPr kumimoji="0" lang="en-US" sz="2800" b="0" i="0" u="none" strike="noStrike" kern="0" cap="none" spc="0" normalizeH="0" baseline="0" noProof="0" dirty="0">
                <a:ln>
                  <a:noFill/>
                </a:ln>
                <a:solidFill>
                  <a:srgbClr val="C00000"/>
                </a:solidFill>
                <a:effectLst/>
                <a:uLnTx/>
                <a:uFillTx/>
                <a:latin typeface="Aptos Light" panose="020B0004020202020204" pitchFamily="34" charset="0"/>
                <a:cs typeface="Times New Roman" panose="02020603050405020304" pitchFamily="18" charset="0"/>
              </a:rPr>
              <a:t>We cannot and will not reimburse for any expenses incurred prior to the date of the Greenville City Manager’s signature</a:t>
            </a:r>
            <a:r>
              <a:rPr lang="en-US" sz="2800" kern="0" dirty="0">
                <a:solidFill>
                  <a:srgbClr val="C00000"/>
                </a:solidFill>
                <a:latin typeface="Aptos Light" panose="020B0004020202020204" pitchFamily="34" charset="0"/>
                <a:cs typeface="Times New Roman" panose="02020603050405020304" pitchFamily="18" charset="0"/>
              </a:rPr>
              <a:t>.</a:t>
            </a:r>
          </a:p>
          <a:p>
            <a:pPr marL="457200" marR="0" lvl="0" indent="-457200" defTabSz="457200" rtl="0" eaLnBrk="1" fontAlgn="auto" latinLnBrk="0" hangingPunct="1">
              <a:spcBef>
                <a:spcPct val="20000"/>
              </a:spcBef>
              <a:spcAft>
                <a:spcPts val="0"/>
              </a:spcAft>
              <a:buClrTx/>
              <a:buSzTx/>
              <a:buFont typeface="Arial" panose="020B0604020202020204" pitchFamily="34" charset="0"/>
              <a:buChar char="•"/>
              <a:tabLst/>
              <a:defRPr/>
            </a:pPr>
            <a:r>
              <a:rPr kumimoji="0" lang="en-US" sz="2800" b="0" i="0" u="none" strike="noStrike" kern="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Provide monthly reports by the 15</a:t>
            </a:r>
            <a:r>
              <a:rPr kumimoji="0" lang="en-US" sz="2800" b="0" i="0" u="none" strike="noStrike" kern="0" cap="none" spc="0" normalizeH="0" baseline="30000" noProof="0" dirty="0">
                <a:ln>
                  <a:noFill/>
                </a:ln>
                <a:solidFill>
                  <a:srgbClr val="006600"/>
                </a:solidFill>
                <a:effectLst/>
                <a:uLnTx/>
                <a:uFillTx/>
                <a:latin typeface="Aptos Light" panose="020B0004020202020204" pitchFamily="34" charset="0"/>
                <a:cs typeface="Times New Roman" panose="02020603050405020304" pitchFamily="18" charset="0"/>
              </a:rPr>
              <a:t>th</a:t>
            </a:r>
            <a:r>
              <a:rPr kumimoji="0" lang="en-US" sz="2800" b="0" i="0" u="none" strike="noStrike" kern="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 of each month for compliance.</a:t>
            </a:r>
          </a:p>
          <a:p>
            <a:pPr marL="342900" marR="0" lvl="0" indent="-342900" algn="l" defTabSz="457200" rtl="0" eaLnBrk="1" fontAlgn="auto" latinLnBrk="0" hangingPunct="1">
              <a:lnSpc>
                <a:spcPct val="90000"/>
              </a:lnSpc>
              <a:spcBef>
                <a:spcPct val="20000"/>
              </a:spcBef>
              <a:spcAft>
                <a:spcPts val="0"/>
              </a:spcAft>
              <a:buClrTx/>
              <a:buSzTx/>
              <a:buFontTx/>
              <a:buNone/>
              <a:tabLst/>
              <a:defRPr/>
            </a:pPr>
            <a:endParaRPr kumimoji="0" lang="en-US" sz="1000" b="0" i="0" u="none" strike="noStrike" kern="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0234430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6751" y="2181694"/>
            <a:ext cx="8071322" cy="3455754"/>
          </a:xfrm>
          <a:prstGeom prst="rect">
            <a:avLst/>
          </a:prstGeom>
        </p:spPr>
        <p:txBody>
          <a:bodyPr wrap="square">
            <a:spAutoFit/>
          </a:bodyPr>
          <a:lstStyle/>
          <a:p>
            <a:pPr marL="457200" marR="0" lvl="0" indent="-457200" algn="l" defTabSz="4572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800" b="0" i="0" u="none" strike="noStrike" kern="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Submit </a:t>
            </a:r>
            <a:r>
              <a:rPr lang="en-US" sz="2800" kern="0" dirty="0">
                <a:solidFill>
                  <a:srgbClr val="006600"/>
                </a:solidFill>
                <a:latin typeface="Aptos Light" panose="020B0004020202020204" pitchFamily="34" charset="0"/>
                <a:cs typeface="Times New Roman" panose="02020603050405020304" pitchFamily="18" charset="0"/>
              </a:rPr>
              <a:t>the </a:t>
            </a:r>
            <a:r>
              <a:rPr kumimoji="0" lang="en-US" sz="2800" b="0" i="0" u="none" strike="noStrike" kern="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Monthly Request for expended funds by the 15</a:t>
            </a:r>
            <a:r>
              <a:rPr kumimoji="0" lang="en-US" sz="2800" b="0" i="0" u="none" strike="noStrike" kern="0" cap="none" spc="0" normalizeH="0" baseline="30000" noProof="0" dirty="0">
                <a:ln>
                  <a:noFill/>
                </a:ln>
                <a:solidFill>
                  <a:srgbClr val="006600"/>
                </a:solidFill>
                <a:effectLst/>
                <a:uLnTx/>
                <a:uFillTx/>
                <a:latin typeface="Aptos Light" panose="020B0004020202020204" pitchFamily="34" charset="0"/>
                <a:cs typeface="Times New Roman" panose="02020603050405020304" pitchFamily="18" charset="0"/>
              </a:rPr>
              <a:t>th</a:t>
            </a:r>
            <a:r>
              <a:rPr kumimoji="0" lang="en-US" sz="2800" b="0" i="0" u="none" strike="noStrike" kern="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 of each month for reimbursement</a:t>
            </a:r>
            <a:r>
              <a:rPr lang="en-US" sz="2800" kern="0" dirty="0">
                <a:solidFill>
                  <a:srgbClr val="006600"/>
                </a:solidFill>
                <a:latin typeface="Aptos Light" panose="020B0004020202020204" pitchFamily="34" charset="0"/>
                <a:cs typeface="Times New Roman" panose="02020603050405020304" pitchFamily="18" charset="0"/>
              </a:rPr>
              <a:t>.</a:t>
            </a:r>
          </a:p>
          <a:p>
            <a:pPr marL="457200" marR="0" lvl="0" indent="-457200" algn="l" defTabSz="4572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800" b="0" i="0" u="none" strike="noStrike" kern="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Funds are to be expended within the 12-month contract period.</a:t>
            </a:r>
          </a:p>
          <a:p>
            <a:pPr marL="457200" marR="0" lvl="0" indent="-457200" algn="l" defTabSz="4572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800" b="0" i="0" u="none" strike="noStrike" kern="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All funded non-profits will be required to submit quarterly beneficiary data reports.</a:t>
            </a:r>
          </a:p>
          <a:p>
            <a:pPr marL="457200" marR="0" lvl="0" indent="-457200" algn="l" defTabSz="4572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800" b="0" i="0" u="none" strike="noStrike" kern="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A cumulative final report will be required at the end of the funding year.</a:t>
            </a:r>
          </a:p>
        </p:txBody>
      </p:sp>
      <p:sp>
        <p:nvSpPr>
          <p:cNvPr id="45059" name="Rectangle 2"/>
          <p:cNvSpPr>
            <a:spLocks noChangeArrowheads="1"/>
          </p:cNvSpPr>
          <p:nvPr/>
        </p:nvSpPr>
        <p:spPr bwMode="auto">
          <a:xfrm>
            <a:off x="2475776" y="932388"/>
            <a:ext cx="797327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4400" b="1" i="0"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Working With CDBG Grant Funds</a:t>
            </a:r>
          </a:p>
        </p:txBody>
      </p:sp>
    </p:spTree>
    <p:extLst>
      <p:ext uri="{BB962C8B-B14F-4D97-AF65-F5344CB8AC3E}">
        <p14:creationId xmlns:p14="http://schemas.microsoft.com/office/powerpoint/2010/main" val="31758407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6387" y="2681245"/>
            <a:ext cx="7073192" cy="2891048"/>
          </a:xfrm>
          <a:prstGeom prst="rect">
            <a:avLst/>
          </a:prstGeom>
        </p:spPr>
        <p:txBody>
          <a:bodyPr wrap="square">
            <a:spAutoFit/>
          </a:bodyPr>
          <a:lstStyle/>
          <a:p>
            <a:pPr marR="0" lvl="0" algn="ctr" defTabSz="457200" rtl="0" eaLnBrk="1" fontAlgn="auto" latinLnBrk="0" hangingPunct="1">
              <a:spcBef>
                <a:spcPct val="20000"/>
              </a:spcBef>
              <a:spcAft>
                <a:spcPts val="0"/>
              </a:spcAft>
              <a:buClrTx/>
              <a:buSzTx/>
              <a:tabLst/>
              <a:defRPr/>
            </a:pPr>
            <a:r>
              <a:rPr kumimoji="0" lang="en-US" sz="2800" b="0" i="0" u="none" strike="noStrike" kern="0" cap="none" spc="0" normalizeH="0" baseline="0" noProof="0" dirty="0">
                <a:ln>
                  <a:noFill/>
                </a:ln>
                <a:solidFill>
                  <a:srgbClr val="006600"/>
                </a:solidFill>
                <a:effectLst/>
                <a:uLnTx/>
                <a:uFillTx/>
                <a:latin typeface="Times New Roman" panose="02020603050405020304" pitchFamily="18" charset="0"/>
                <a:cs typeface="Times New Roman" panose="02020603050405020304" pitchFamily="18" charset="0"/>
              </a:rPr>
              <a:t>July – September </a:t>
            </a:r>
            <a:r>
              <a:rPr kumimoji="0" lang="en-US" sz="2800" b="1" i="0" u="none" strike="noStrike" kern="0" cap="none" spc="0" normalizeH="0" baseline="0" noProof="0" dirty="0">
                <a:ln>
                  <a:noFill/>
                </a:ln>
                <a:solidFill>
                  <a:srgbClr val="006600"/>
                </a:solidFill>
                <a:effectLst/>
                <a:uLnTx/>
                <a:uFillTx/>
                <a:latin typeface="Times New Roman" panose="02020603050405020304" pitchFamily="18" charset="0"/>
                <a:cs typeface="Times New Roman" panose="02020603050405020304" pitchFamily="18" charset="0"/>
              </a:rPr>
              <a:t>Due on:</a:t>
            </a:r>
            <a:r>
              <a:rPr kumimoji="0" lang="en-US" sz="2800" b="0" i="0" u="none" strike="noStrike" kern="0" cap="none" spc="0" normalizeH="0" baseline="0" noProof="0" dirty="0">
                <a:ln>
                  <a:noFill/>
                </a:ln>
                <a:solidFill>
                  <a:srgbClr val="0066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October 15</a:t>
            </a:r>
            <a:r>
              <a:rPr kumimoji="0" lang="en-US" sz="2800" b="0" i="0" u="none" strike="noStrike" kern="0" cap="none" spc="0" normalizeH="0" baseline="30000" noProof="0" dirty="0">
                <a:ln>
                  <a:noFill/>
                </a:ln>
                <a:solidFill>
                  <a:srgbClr val="FF0000"/>
                </a:solidFill>
                <a:effectLst/>
                <a:uLnTx/>
                <a:uFillTx/>
                <a:latin typeface="Times New Roman" panose="02020603050405020304" pitchFamily="18" charset="0"/>
                <a:cs typeface="Times New Roman" panose="02020603050405020304" pitchFamily="18" charset="0"/>
              </a:rPr>
              <a:t>th</a:t>
            </a:r>
            <a:endParaRPr lang="en-US" sz="2800" kern="0" noProof="0" dirty="0">
              <a:solidFill>
                <a:srgbClr val="FF0000"/>
              </a:solidFill>
              <a:latin typeface="Times New Roman" panose="02020603050405020304" pitchFamily="18" charset="0"/>
              <a:cs typeface="Times New Roman" panose="02020603050405020304" pitchFamily="18" charset="0"/>
            </a:endParaRPr>
          </a:p>
          <a:p>
            <a:pPr marR="0" lvl="0" algn="ctr" defTabSz="457200" rtl="0" eaLnBrk="1" fontAlgn="auto" latinLnBrk="0" hangingPunct="1">
              <a:spcBef>
                <a:spcPct val="20000"/>
              </a:spcBef>
              <a:spcAft>
                <a:spcPts val="0"/>
              </a:spcAft>
              <a:buClrTx/>
              <a:buSzTx/>
              <a:tabLst/>
              <a:defRPr/>
            </a:pPr>
            <a:r>
              <a:rPr kumimoji="0" lang="en-US" sz="2800" b="0" i="0" u="none" strike="noStrike" kern="0" cap="none" spc="0" normalizeH="0" baseline="0" noProof="0" dirty="0">
                <a:ln>
                  <a:noFill/>
                </a:ln>
                <a:solidFill>
                  <a:srgbClr val="006600"/>
                </a:solidFill>
                <a:effectLst/>
                <a:uLnTx/>
                <a:uFillTx/>
                <a:latin typeface="Times New Roman" panose="02020603050405020304" pitchFamily="18" charset="0"/>
                <a:cs typeface="Times New Roman" panose="02020603050405020304" pitchFamily="18" charset="0"/>
              </a:rPr>
              <a:t>October – December </a:t>
            </a:r>
            <a:r>
              <a:rPr kumimoji="0" lang="en-US" sz="2800" b="1" i="0" u="none" strike="noStrike" kern="0" cap="none" spc="0" normalizeH="0" baseline="0" noProof="0" dirty="0">
                <a:ln>
                  <a:noFill/>
                </a:ln>
                <a:solidFill>
                  <a:srgbClr val="006600"/>
                </a:solidFill>
                <a:effectLst/>
                <a:uLnTx/>
                <a:uFillTx/>
                <a:latin typeface="Times New Roman" panose="02020603050405020304" pitchFamily="18" charset="0"/>
                <a:cs typeface="Times New Roman" panose="02020603050405020304" pitchFamily="18" charset="0"/>
              </a:rPr>
              <a:t>Due on:</a:t>
            </a:r>
            <a:r>
              <a:rPr kumimoji="0" lang="en-US" sz="2800" b="0" i="0" u="none" strike="noStrike" kern="0" cap="none" spc="0" normalizeH="0" baseline="0" noProof="0" dirty="0">
                <a:ln>
                  <a:noFill/>
                </a:ln>
                <a:solidFill>
                  <a:srgbClr val="0066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January 15</a:t>
            </a:r>
            <a:r>
              <a:rPr kumimoji="0" lang="en-US" sz="2800" b="0" i="0" u="none" strike="noStrike" kern="0" cap="none" spc="0" normalizeH="0" baseline="30000" noProof="0" dirty="0">
                <a:ln>
                  <a:noFill/>
                </a:ln>
                <a:solidFill>
                  <a:srgbClr val="FF0000"/>
                </a:solidFill>
                <a:effectLst/>
                <a:uLnTx/>
                <a:uFillTx/>
                <a:latin typeface="Times New Roman" panose="02020603050405020304" pitchFamily="18" charset="0"/>
                <a:cs typeface="Times New Roman" panose="02020603050405020304" pitchFamily="18" charset="0"/>
              </a:rPr>
              <a:t>th </a:t>
            </a:r>
            <a:r>
              <a:rPr kumimoji="0" lang="en-US" sz="28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p>
          <a:p>
            <a:pPr marR="0" lvl="0" algn="ctr" defTabSz="457200" rtl="0" eaLnBrk="1" fontAlgn="auto" latinLnBrk="0" hangingPunct="1">
              <a:spcBef>
                <a:spcPct val="20000"/>
              </a:spcBef>
              <a:spcAft>
                <a:spcPts val="0"/>
              </a:spcAft>
              <a:buClrTx/>
              <a:buSzTx/>
              <a:tabLst/>
              <a:defRPr/>
            </a:pPr>
            <a:r>
              <a:rPr kumimoji="0" lang="en-US" sz="2800" b="0" i="0" u="none" strike="noStrike" kern="0" cap="none" spc="0" normalizeH="0" baseline="0" noProof="0" dirty="0">
                <a:ln>
                  <a:noFill/>
                </a:ln>
                <a:solidFill>
                  <a:srgbClr val="006600"/>
                </a:solidFill>
                <a:effectLst/>
                <a:uLnTx/>
                <a:uFillTx/>
                <a:latin typeface="Times New Roman" panose="02020603050405020304" pitchFamily="18" charset="0"/>
                <a:cs typeface="Times New Roman" panose="02020603050405020304" pitchFamily="18" charset="0"/>
              </a:rPr>
              <a:t>January – March </a:t>
            </a:r>
            <a:r>
              <a:rPr kumimoji="0" lang="en-US" sz="2800" b="1" i="0" u="none" strike="noStrike" kern="0" cap="none" spc="0" normalizeH="0" baseline="0" noProof="0" dirty="0">
                <a:ln>
                  <a:noFill/>
                </a:ln>
                <a:solidFill>
                  <a:srgbClr val="006600"/>
                </a:solidFill>
                <a:effectLst/>
                <a:uLnTx/>
                <a:uFillTx/>
                <a:latin typeface="Times New Roman" panose="02020603050405020304" pitchFamily="18" charset="0"/>
                <a:cs typeface="Times New Roman" panose="02020603050405020304" pitchFamily="18" charset="0"/>
              </a:rPr>
              <a:t>Due on:</a:t>
            </a:r>
            <a:r>
              <a:rPr kumimoji="0" lang="en-US" sz="2800" b="0" i="0" u="none" strike="noStrike" kern="0" cap="none" spc="0" normalizeH="0" baseline="0" noProof="0" dirty="0">
                <a:ln>
                  <a:noFill/>
                </a:ln>
                <a:solidFill>
                  <a:srgbClr val="0066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April 15</a:t>
            </a:r>
            <a:r>
              <a:rPr kumimoji="0" lang="en-US" sz="2800" b="0" i="0" u="none" strike="noStrike" kern="0" cap="none" spc="0" normalizeH="0" baseline="30000" noProof="0" dirty="0">
                <a:ln>
                  <a:noFill/>
                </a:ln>
                <a:solidFill>
                  <a:srgbClr val="FF0000"/>
                </a:solidFill>
                <a:effectLst/>
                <a:uLnTx/>
                <a:uFillTx/>
                <a:latin typeface="Times New Roman" panose="02020603050405020304" pitchFamily="18" charset="0"/>
                <a:cs typeface="Times New Roman" panose="02020603050405020304" pitchFamily="18" charset="0"/>
              </a:rPr>
              <a:t>th</a:t>
            </a:r>
            <a:endParaRPr kumimoji="0" lang="en-US" sz="28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a:p>
            <a:pPr marR="0" lvl="0" algn="ctr" defTabSz="457200" rtl="0" eaLnBrk="1" fontAlgn="auto" latinLnBrk="0" hangingPunct="1">
              <a:spcBef>
                <a:spcPct val="20000"/>
              </a:spcBef>
              <a:spcAft>
                <a:spcPts val="0"/>
              </a:spcAft>
              <a:buClrTx/>
              <a:buSzTx/>
              <a:tabLst/>
              <a:defRPr/>
            </a:pPr>
            <a:r>
              <a:rPr kumimoji="0" lang="en-US" sz="2800" b="0" i="0" u="none" strike="noStrike" kern="0" cap="none" spc="0" normalizeH="0" baseline="0" noProof="0" dirty="0">
                <a:ln>
                  <a:noFill/>
                </a:ln>
                <a:solidFill>
                  <a:srgbClr val="006600"/>
                </a:solidFill>
                <a:effectLst/>
                <a:uLnTx/>
                <a:uFillTx/>
                <a:latin typeface="Times New Roman" panose="02020603050405020304" pitchFamily="18" charset="0"/>
                <a:cs typeface="Times New Roman" panose="02020603050405020304" pitchFamily="18" charset="0"/>
              </a:rPr>
              <a:t>April – June </a:t>
            </a:r>
            <a:r>
              <a:rPr kumimoji="0" lang="en-US" sz="2800" b="1" i="0" u="none" strike="noStrike" kern="0" cap="none" spc="0" normalizeH="0" baseline="0" noProof="0" dirty="0">
                <a:ln>
                  <a:noFill/>
                </a:ln>
                <a:solidFill>
                  <a:srgbClr val="006600"/>
                </a:solidFill>
                <a:effectLst/>
                <a:uLnTx/>
                <a:uFillTx/>
                <a:latin typeface="Times New Roman" panose="02020603050405020304" pitchFamily="18" charset="0"/>
                <a:cs typeface="Times New Roman" panose="02020603050405020304" pitchFamily="18" charset="0"/>
              </a:rPr>
              <a:t>Due on:</a:t>
            </a:r>
            <a:r>
              <a:rPr kumimoji="0" lang="en-US" sz="2800" b="0" i="0" u="none" strike="noStrike" kern="0" cap="none" spc="0" normalizeH="0" baseline="0" noProof="0" dirty="0">
                <a:ln>
                  <a:noFill/>
                </a:ln>
                <a:solidFill>
                  <a:srgbClr val="0066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July 15</a:t>
            </a:r>
            <a:r>
              <a:rPr kumimoji="0" lang="en-US" sz="2800" b="0" i="0" u="none" strike="noStrike" kern="0" cap="none" spc="0" normalizeH="0" baseline="30000" noProof="0" dirty="0">
                <a:ln>
                  <a:noFill/>
                </a:ln>
                <a:solidFill>
                  <a:srgbClr val="FF0000"/>
                </a:solidFill>
                <a:effectLst/>
                <a:uLnTx/>
                <a:uFillTx/>
                <a:latin typeface="Times New Roman" panose="02020603050405020304" pitchFamily="18" charset="0"/>
                <a:cs typeface="Times New Roman" panose="02020603050405020304" pitchFamily="18" charset="0"/>
              </a:rPr>
              <a:t>th</a:t>
            </a:r>
            <a:endParaRPr kumimoji="0" lang="en-US" sz="2800" b="0" i="0" u="none" strike="noStrike" kern="0" cap="none" spc="0" normalizeH="0" baseline="0" noProof="0" dirty="0">
              <a:ln>
                <a:noFill/>
              </a:ln>
              <a:solidFill>
                <a:srgbClr val="006600"/>
              </a:solidFill>
              <a:effectLst/>
              <a:uLnTx/>
              <a:uFillTx/>
              <a:latin typeface="Times New Roman" panose="02020603050405020304" pitchFamily="18" charset="0"/>
              <a:cs typeface="Times New Roman" panose="02020603050405020304" pitchFamily="18" charset="0"/>
            </a:endParaRPr>
          </a:p>
          <a:p>
            <a:pPr marL="342900" marR="0" lvl="0" indent="-342900" algn="l" defTabSz="457200" rtl="0" eaLnBrk="1" fontAlgn="auto" latinLnBrk="0" hangingPunct="1">
              <a:lnSpc>
                <a:spcPct val="200000"/>
              </a:lnSpc>
              <a:spcBef>
                <a:spcPct val="20000"/>
              </a:spcBef>
              <a:spcAft>
                <a:spcPts val="0"/>
              </a:spcAft>
              <a:buClrTx/>
              <a:buSzTx/>
              <a:buFont typeface="Wingdings" pitchFamily="2" charset="2"/>
              <a:buChar char="§"/>
              <a:tabLst/>
              <a:defRPr/>
            </a:pPr>
            <a:endParaRPr kumimoji="0" lang="en-US" sz="2800" b="0" i="0" u="none" strike="noStrike" kern="0" cap="none" spc="0" normalizeH="0" baseline="0" noProof="0" dirty="0">
              <a:ln>
                <a:noFill/>
              </a:ln>
              <a:solidFill>
                <a:srgbClr val="006600"/>
              </a:solidFill>
              <a:effectLst/>
              <a:uLnTx/>
              <a:uFillTx/>
              <a:latin typeface="Times New Roman" panose="02020603050405020304" pitchFamily="18" charset="0"/>
              <a:cs typeface="Times New Roman" panose="02020603050405020304" pitchFamily="18" charset="0"/>
            </a:endParaRPr>
          </a:p>
        </p:txBody>
      </p:sp>
      <p:sp>
        <p:nvSpPr>
          <p:cNvPr id="45059" name="Rectangle 2"/>
          <p:cNvSpPr>
            <a:spLocks noChangeArrowheads="1"/>
          </p:cNvSpPr>
          <p:nvPr/>
        </p:nvSpPr>
        <p:spPr bwMode="auto">
          <a:xfrm>
            <a:off x="3282853" y="1047608"/>
            <a:ext cx="680026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4400" b="1" i="0" strike="noStrike" kern="1200" cap="none" spc="0" normalizeH="0" baseline="0" noProof="0" dirty="0">
                <a:ln>
                  <a:noFill/>
                </a:ln>
                <a:solidFill>
                  <a:srgbClr val="006600"/>
                </a:solidFill>
                <a:effectLst/>
                <a:uLnTx/>
                <a:uFillTx/>
                <a:latin typeface="Times New Roman" panose="02020603050405020304" pitchFamily="18" charset="0"/>
                <a:cs typeface="Times New Roman" panose="02020603050405020304" pitchFamily="18" charset="0"/>
              </a:rPr>
              <a:t>Quarterly Report Timeline</a:t>
            </a:r>
          </a:p>
        </p:txBody>
      </p:sp>
    </p:spTree>
    <p:extLst>
      <p:ext uri="{BB962C8B-B14F-4D97-AF65-F5344CB8AC3E}">
        <p14:creationId xmlns:p14="http://schemas.microsoft.com/office/powerpoint/2010/main" val="7377792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ChangeArrowheads="1"/>
          </p:cNvSpPr>
          <p:nvPr/>
        </p:nvSpPr>
        <p:spPr bwMode="auto">
          <a:xfrm>
            <a:off x="3761934" y="2136338"/>
            <a:ext cx="517778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5400" b="1"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Monitoring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5400" b="1"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and Reporting</a:t>
            </a:r>
          </a:p>
        </p:txBody>
      </p:sp>
    </p:spTree>
    <p:extLst>
      <p:ext uri="{BB962C8B-B14F-4D97-AF65-F5344CB8AC3E}">
        <p14:creationId xmlns:p14="http://schemas.microsoft.com/office/powerpoint/2010/main" val="27231928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p:cNvSpPr>
            <a:spLocks noChangeArrowheads="1"/>
          </p:cNvSpPr>
          <p:nvPr/>
        </p:nvSpPr>
        <p:spPr bwMode="auto">
          <a:xfrm>
            <a:off x="3306409" y="848026"/>
            <a:ext cx="613385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4400" b="1" i="0"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Monitoring and Reporting</a:t>
            </a:r>
          </a:p>
        </p:txBody>
      </p:sp>
      <p:sp>
        <p:nvSpPr>
          <p:cNvPr id="3" name="Rectangle 3"/>
          <p:cNvSpPr txBox="1">
            <a:spLocks noChangeArrowheads="1"/>
          </p:cNvSpPr>
          <p:nvPr/>
        </p:nvSpPr>
        <p:spPr bwMode="auto">
          <a:xfrm>
            <a:off x="1801338" y="1744092"/>
            <a:ext cx="9144000" cy="4835488"/>
          </a:xfrm>
          <a:prstGeom prst="rect">
            <a:avLst/>
          </a:prstGeom>
          <a:noFill/>
          <a:ln w="9525">
            <a:noFill/>
            <a:miter lim="800000"/>
            <a:headEnd/>
            <a:tailEnd/>
          </a:ln>
        </p:spPr>
        <p:txBody>
          <a:bodyPr/>
          <a:lstStyle/>
          <a:p>
            <a:pPr marL="342900" marR="0" lvl="0" indent="-342900" algn="l" defTabSz="457200" rtl="0" eaLnBrk="1" fontAlgn="auto" latinLnBrk="0" hangingPunct="1">
              <a:spcBef>
                <a:spcPct val="20000"/>
              </a:spcBef>
              <a:spcAft>
                <a:spcPts val="0"/>
              </a:spcAft>
              <a:buClrTx/>
              <a:buSzTx/>
              <a:buFont typeface="Arial" panose="020B0604020202020204" pitchFamily="34" charset="0"/>
              <a:buChar char="•"/>
              <a:tabLst/>
              <a:defRPr/>
            </a:pPr>
            <a:r>
              <a:rPr kumimoji="0" lang="en-US" sz="2200" b="0" i="0" u="none" strike="noStrike" kern="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What is the purpose of a sub-recipient monitoring?</a:t>
            </a:r>
          </a:p>
          <a:p>
            <a:pPr marL="800100" marR="0" lvl="1" indent="-342900" algn="l" defTabSz="457200" rtl="0" eaLnBrk="1" fontAlgn="auto" latinLnBrk="0" hangingPunct="1">
              <a:spcBef>
                <a:spcPct val="20000"/>
              </a:spcBef>
              <a:spcAft>
                <a:spcPts val="0"/>
              </a:spcAft>
              <a:buClrTx/>
              <a:buSzTx/>
              <a:buFont typeface="Arial" panose="020B0604020202020204" pitchFamily="34" charset="0"/>
              <a:buChar char="•"/>
              <a:tabLst/>
              <a:defRPr/>
            </a:pPr>
            <a:r>
              <a:rPr kumimoji="0" lang="en-US" sz="2200" b="0" i="0" u="none" strike="noStrike" kern="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It’s a HUD Requirement.</a:t>
            </a:r>
          </a:p>
          <a:p>
            <a:pPr marL="1257300" marR="0" lvl="2" indent="-342900" algn="l" defTabSz="457200" rtl="0" eaLnBrk="1" fontAlgn="auto" latinLnBrk="0" hangingPunct="1">
              <a:spcBef>
                <a:spcPct val="20000"/>
              </a:spcBef>
              <a:spcAft>
                <a:spcPts val="0"/>
              </a:spcAft>
              <a:buClrTx/>
              <a:buSzTx/>
              <a:buFont typeface="Arial" panose="020B0604020202020204" pitchFamily="34" charset="0"/>
              <a:buChar char="•"/>
              <a:tabLst/>
              <a:defRPr/>
            </a:pPr>
            <a:r>
              <a:rPr kumimoji="0" lang="en-US" sz="2200" b="0" i="0" u="none" strike="noStrike" kern="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Sub-recipient monitoring is a key part of the CDBG program. The City bears the responsibility to ensure that Sub-recipients follow federal regulations, conduct the projects / services and accomplish the goals as established in the sub-recipient agreement.</a:t>
            </a:r>
          </a:p>
          <a:p>
            <a:pPr marL="800100" marR="0" lvl="1" indent="-342900" algn="l" defTabSz="457200" rtl="0" eaLnBrk="1" fontAlgn="auto" latinLnBrk="0" hangingPunct="1">
              <a:spcBef>
                <a:spcPct val="20000"/>
              </a:spcBef>
              <a:spcAft>
                <a:spcPts val="0"/>
              </a:spcAft>
              <a:buClrTx/>
              <a:buSzTx/>
              <a:buFont typeface="Arial" panose="020B0604020202020204" pitchFamily="34" charset="0"/>
              <a:buChar char="•"/>
              <a:tabLst/>
              <a:defRPr/>
            </a:pPr>
            <a:r>
              <a:rPr kumimoji="0" lang="en-US" sz="2200" b="0" i="0" u="none" strike="noStrike" kern="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Monitoring also provides opportunities for both the City and the Sub-recipients to identify issues that may hinder efforts to successfully accomplish the goals and address these issues in a timely manner. </a:t>
            </a:r>
          </a:p>
          <a:p>
            <a:pPr marL="800100" marR="0" lvl="1" indent="-342900" algn="l" defTabSz="457200" rtl="0" eaLnBrk="1" fontAlgn="auto" latinLnBrk="0" hangingPunct="1">
              <a:spcBef>
                <a:spcPct val="20000"/>
              </a:spcBef>
              <a:spcAft>
                <a:spcPts val="0"/>
              </a:spcAft>
              <a:buClrTx/>
              <a:buSzTx/>
              <a:buFont typeface="Arial" panose="020B0604020202020204" pitchFamily="34" charset="0"/>
              <a:buChar char="•"/>
              <a:tabLst/>
              <a:defRPr/>
            </a:pPr>
            <a:r>
              <a:rPr kumimoji="0" lang="en-US" sz="2200" b="0" i="0" u="none" strike="noStrike" kern="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Monitoring is also used by the City as a way to identify sub-recipient needs and provide technical assistance if necessary. </a:t>
            </a:r>
            <a:br>
              <a:rPr kumimoji="0" lang="en-US" sz="2000" b="0" i="0" u="none" strike="noStrike" kern="0" cap="none" spc="0" normalizeH="0" baseline="0" noProof="0" dirty="0">
                <a:ln>
                  <a:noFill/>
                </a:ln>
                <a:solidFill>
                  <a:srgbClr val="006600"/>
                </a:solidFill>
                <a:effectLst/>
                <a:uLnTx/>
                <a:uFillTx/>
                <a:latin typeface="Times New Roman" panose="02020603050405020304" pitchFamily="18" charset="0"/>
                <a:cs typeface="Times New Roman" panose="02020603050405020304" pitchFamily="18" charset="0"/>
              </a:rPr>
            </a:br>
            <a:endParaRPr kumimoji="0" lang="en-US" sz="2000" b="0" i="0" u="none" strike="noStrike" kern="0" cap="none" spc="0" normalizeH="0" baseline="0" noProof="0" dirty="0">
              <a:ln>
                <a:noFill/>
              </a:ln>
              <a:solidFill>
                <a:srgbClr val="0066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41184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ChangeArrowheads="1"/>
          </p:cNvSpPr>
          <p:nvPr/>
        </p:nvSpPr>
        <p:spPr bwMode="auto">
          <a:xfrm>
            <a:off x="3400425" y="861496"/>
            <a:ext cx="578318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4400" b="1"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Items to have available</a:t>
            </a:r>
          </a:p>
        </p:txBody>
      </p:sp>
      <p:sp>
        <p:nvSpPr>
          <p:cNvPr id="3" name="Content Placeholder 2"/>
          <p:cNvSpPr txBox="1">
            <a:spLocks/>
          </p:cNvSpPr>
          <p:nvPr/>
        </p:nvSpPr>
        <p:spPr>
          <a:xfrm>
            <a:off x="3400425" y="1849025"/>
            <a:ext cx="5791200" cy="4495800"/>
          </a:xfrm>
          <a:prstGeom prst="rect">
            <a:avLst/>
          </a:prstGeom>
        </p:spPr>
        <p:txBody>
          <a:bodyPr/>
          <a:lstStyle/>
          <a:p>
            <a:pPr marL="342900" marR="0" lvl="0" indent="-342900" algn="l" defTabSz="457200" rtl="0" eaLnBrk="0" fontAlgn="auto" latinLnBrk="0" hangingPunct="0">
              <a:lnSpc>
                <a:spcPct val="100000"/>
              </a:lnSpc>
              <a:spcBef>
                <a:spcPct val="20000"/>
              </a:spcBef>
              <a:spcAft>
                <a:spcPts val="0"/>
              </a:spcAft>
              <a:buClrTx/>
              <a:buSzTx/>
              <a:buFontTx/>
              <a:buChar char="•"/>
              <a:tabLst/>
              <a:defRPr/>
            </a:pPr>
            <a:r>
              <a:rPr kumimoji="0" lang="en-US" sz="2400" b="0" i="0" u="none" strike="noStrike" kern="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Administrative files</a:t>
            </a:r>
          </a:p>
          <a:p>
            <a:pPr marL="342900" marR="0" lvl="0" indent="-342900" algn="l" defTabSz="457200" rtl="0" eaLnBrk="0" fontAlgn="auto" latinLnBrk="0" hangingPunct="0">
              <a:lnSpc>
                <a:spcPct val="100000"/>
              </a:lnSpc>
              <a:spcBef>
                <a:spcPct val="20000"/>
              </a:spcBef>
              <a:spcAft>
                <a:spcPts val="0"/>
              </a:spcAft>
              <a:buClrTx/>
              <a:buSzTx/>
              <a:buFontTx/>
              <a:buChar char="•"/>
              <a:tabLst/>
              <a:defRPr/>
            </a:pPr>
            <a:r>
              <a:rPr kumimoji="0" lang="en-US" sz="2400" b="0" i="0" u="none" strike="noStrike" kern="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Client/project files</a:t>
            </a:r>
          </a:p>
          <a:p>
            <a:pPr marL="342900" marR="0" lvl="0" indent="-342900" algn="l" defTabSz="457200" rtl="0" eaLnBrk="0" fontAlgn="auto" latinLnBrk="0" hangingPunct="0">
              <a:lnSpc>
                <a:spcPct val="100000"/>
              </a:lnSpc>
              <a:spcBef>
                <a:spcPct val="20000"/>
              </a:spcBef>
              <a:spcAft>
                <a:spcPts val="0"/>
              </a:spcAft>
              <a:buClrTx/>
              <a:buSzTx/>
              <a:buFontTx/>
              <a:buChar char="•"/>
              <a:tabLst/>
              <a:defRPr/>
            </a:pPr>
            <a:r>
              <a:rPr kumimoji="0" lang="en-US" sz="2400" b="0" i="0" u="none" strike="noStrike" kern="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Audit/financials</a:t>
            </a:r>
          </a:p>
          <a:p>
            <a:pPr marL="342900" marR="0" lvl="0" indent="-342900" algn="l" defTabSz="457200" rtl="0" eaLnBrk="0" fontAlgn="auto" latinLnBrk="0" hangingPunct="0">
              <a:lnSpc>
                <a:spcPct val="100000"/>
              </a:lnSpc>
              <a:spcBef>
                <a:spcPct val="20000"/>
              </a:spcBef>
              <a:spcAft>
                <a:spcPts val="0"/>
              </a:spcAft>
              <a:buClrTx/>
              <a:buSzTx/>
              <a:buFontTx/>
              <a:buChar char="•"/>
              <a:tabLst/>
              <a:defRPr/>
            </a:pPr>
            <a:r>
              <a:rPr kumimoji="0" lang="en-US" sz="2400" b="0" i="0" u="none" strike="noStrike" kern="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Board minutes</a:t>
            </a:r>
          </a:p>
          <a:p>
            <a:pPr marL="342900" marR="0" lvl="0" indent="-342900" algn="l" defTabSz="457200" rtl="0" eaLnBrk="0" fontAlgn="auto" latinLnBrk="0" hangingPunct="0">
              <a:lnSpc>
                <a:spcPct val="100000"/>
              </a:lnSpc>
              <a:spcBef>
                <a:spcPct val="20000"/>
              </a:spcBef>
              <a:spcAft>
                <a:spcPts val="0"/>
              </a:spcAft>
              <a:buClrTx/>
              <a:buSzTx/>
              <a:buFontTx/>
              <a:buChar char="•"/>
              <a:tabLst/>
              <a:defRPr/>
            </a:pPr>
            <a:r>
              <a:rPr kumimoji="0" lang="en-US" sz="2400" b="0" i="0" u="none" strike="noStrike" kern="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File cabinet</a:t>
            </a:r>
          </a:p>
          <a:p>
            <a:pPr marL="342900" marR="0" lvl="0" indent="-342900" algn="l" defTabSz="457200" rtl="0" eaLnBrk="0" fontAlgn="auto" latinLnBrk="0" hangingPunct="0">
              <a:lnSpc>
                <a:spcPct val="100000"/>
              </a:lnSpc>
              <a:spcBef>
                <a:spcPct val="20000"/>
              </a:spcBef>
              <a:spcAft>
                <a:spcPts val="0"/>
              </a:spcAft>
              <a:buClrTx/>
              <a:buSzTx/>
              <a:buFontTx/>
              <a:buChar char="•"/>
              <a:tabLst/>
              <a:defRPr/>
            </a:pPr>
            <a:r>
              <a:rPr kumimoji="0" lang="en-US" sz="2400" b="0" i="0" u="none" strike="noStrike" kern="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Insurance certificate</a:t>
            </a:r>
          </a:p>
          <a:p>
            <a:pPr marL="342900" marR="0" lvl="0" indent="-342900" algn="l" defTabSz="457200" rtl="0" eaLnBrk="0" fontAlgn="auto" latinLnBrk="0" hangingPunct="0">
              <a:lnSpc>
                <a:spcPct val="100000"/>
              </a:lnSpc>
              <a:spcBef>
                <a:spcPct val="20000"/>
              </a:spcBef>
              <a:spcAft>
                <a:spcPts val="0"/>
              </a:spcAft>
              <a:buClrTx/>
              <a:buSzTx/>
              <a:buFontTx/>
              <a:buChar char="•"/>
              <a:tabLst/>
              <a:defRPr/>
            </a:pPr>
            <a:r>
              <a:rPr kumimoji="0" lang="en-US" sz="2400" b="0" i="0" u="none" strike="noStrike" kern="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Policies and procedure manual</a:t>
            </a:r>
          </a:p>
          <a:p>
            <a:pPr marL="342900" marR="0" lvl="0" indent="-342900" algn="l" defTabSz="457200" rtl="0" eaLnBrk="0" fontAlgn="auto" latinLnBrk="0" hangingPunct="0">
              <a:lnSpc>
                <a:spcPct val="100000"/>
              </a:lnSpc>
              <a:spcBef>
                <a:spcPct val="20000"/>
              </a:spcBef>
              <a:spcAft>
                <a:spcPts val="0"/>
              </a:spcAft>
              <a:buClrTx/>
              <a:buSzTx/>
              <a:buFontTx/>
              <a:buChar char="•"/>
              <a:tabLst/>
              <a:defRPr/>
            </a:pPr>
            <a:r>
              <a:rPr kumimoji="0" lang="en-US" sz="2400" b="0" i="0" u="none" strike="noStrike" kern="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Knowledgeable Staff</a:t>
            </a:r>
          </a:p>
          <a:p>
            <a:pPr marL="342900" marR="0" lvl="0" indent="-342900" algn="l" defTabSz="457200" rtl="0" eaLnBrk="0" fontAlgn="auto" latinLnBrk="0" hangingPunct="0">
              <a:lnSpc>
                <a:spcPct val="100000"/>
              </a:lnSpc>
              <a:spcBef>
                <a:spcPct val="20000"/>
              </a:spcBef>
              <a:spcAft>
                <a:spcPts val="0"/>
              </a:spcAft>
              <a:buClrTx/>
              <a:buSzTx/>
              <a:buFontTx/>
              <a:buChar char="•"/>
              <a:tabLst/>
              <a:defRPr/>
            </a:pPr>
            <a:r>
              <a:rPr kumimoji="0" lang="en-US" sz="2400" b="0" i="0" u="none" strike="noStrike" kern="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IRS forms</a:t>
            </a:r>
          </a:p>
          <a:p>
            <a:pPr marL="342900" marR="0" lvl="0" indent="-342900" algn="l" defTabSz="457200" rtl="0" eaLnBrk="0" fontAlgn="auto" latinLnBrk="0" hangingPunct="0">
              <a:lnSpc>
                <a:spcPct val="100000"/>
              </a:lnSpc>
              <a:spcBef>
                <a:spcPct val="20000"/>
              </a:spcBef>
              <a:spcAft>
                <a:spcPts val="0"/>
              </a:spcAft>
              <a:buClrTx/>
              <a:buSzTx/>
              <a:buFontTx/>
              <a:buChar char="•"/>
              <a:tabLst/>
              <a:defRPr/>
            </a:pPr>
            <a:r>
              <a:rPr kumimoji="0" lang="en-US" sz="2400" b="0" i="0" u="none" strike="noStrike" kern="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State (NC) forms</a:t>
            </a:r>
          </a:p>
          <a:p>
            <a:pPr marL="342900" marR="0" lvl="0" indent="-342900" algn="l" defTabSz="457200" rtl="0" eaLnBrk="0" fontAlgn="auto" latinLnBrk="0" hangingPunct="0">
              <a:lnSpc>
                <a:spcPct val="100000"/>
              </a:lnSpc>
              <a:spcBef>
                <a:spcPct val="20000"/>
              </a:spcBef>
              <a:spcAft>
                <a:spcPts val="0"/>
              </a:spcAft>
              <a:buClrTx/>
              <a:buSzTx/>
              <a:buFontTx/>
              <a:buChar char="•"/>
              <a:tabLst/>
              <a:defRPr/>
            </a:pPr>
            <a:endParaRPr kumimoji="0" lang="en-US" sz="3200" b="0" i="0" u="none" strike="noStrike" kern="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289193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4314825" y="1474788"/>
            <a:ext cx="476438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4400" b="1" i="0"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CDBG &amp; Greenville </a:t>
            </a:r>
          </a:p>
        </p:txBody>
      </p:sp>
      <p:sp>
        <p:nvSpPr>
          <p:cNvPr id="2" name="TextBox 1"/>
          <p:cNvSpPr txBox="1"/>
          <p:nvPr/>
        </p:nvSpPr>
        <p:spPr>
          <a:xfrm>
            <a:off x="2754061" y="2528308"/>
            <a:ext cx="7102136" cy="3539430"/>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rgbClr val="00602B"/>
                </a:solidFill>
                <a:latin typeface="Aptos Light" panose="020B0004020202020204" pitchFamily="34" charset="0"/>
                <a:cs typeface="Times New Roman" panose="02020603050405020304" pitchFamily="18" charset="0"/>
              </a:rPr>
              <a:t>Greenville has been an entitled CDBG</a:t>
            </a:r>
            <a:r>
              <a:rPr kumimoji="0" lang="en-US" sz="3200" b="0" i="0" u="none" strike="noStrike" kern="1200" cap="none" spc="0" normalizeH="0" baseline="0" noProof="0" dirty="0">
                <a:ln>
                  <a:noFill/>
                </a:ln>
                <a:solidFill>
                  <a:srgbClr val="00602B"/>
                </a:solidFill>
                <a:effectLst/>
                <a:uLnTx/>
                <a:uFillTx/>
                <a:latin typeface="Aptos Light" panose="020B0004020202020204" pitchFamily="34" charset="0"/>
                <a:cs typeface="Times New Roman" panose="02020603050405020304" pitchFamily="18" charset="0"/>
              </a:rPr>
              <a:t> recipient since 1994</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00602B"/>
                </a:solidFill>
                <a:effectLst/>
                <a:uLnTx/>
                <a:uFillTx/>
                <a:latin typeface="Aptos Light" panose="020B0004020202020204" pitchFamily="34" charset="0"/>
                <a:cs typeface="Times New Roman" panose="02020603050405020304" pitchFamily="18" charset="0"/>
              </a:rPr>
              <a:t>CDBG is a </a:t>
            </a:r>
            <a:r>
              <a:rPr lang="en-US" sz="3200" dirty="0">
                <a:solidFill>
                  <a:srgbClr val="00602B"/>
                </a:solidFill>
                <a:latin typeface="Aptos Light" panose="020B0004020202020204" pitchFamily="34" charset="0"/>
                <a:cs typeface="Times New Roman" panose="02020603050405020304" pitchFamily="18" charset="0"/>
              </a:rPr>
              <a:t>f</a:t>
            </a:r>
            <a:r>
              <a:rPr kumimoji="0" lang="en-US" sz="3200" b="0" i="0" u="none" strike="noStrike" kern="1200" cap="none" spc="0" normalizeH="0" baseline="0" noProof="0" dirty="0" err="1">
                <a:ln>
                  <a:noFill/>
                </a:ln>
                <a:solidFill>
                  <a:srgbClr val="00602B"/>
                </a:solidFill>
                <a:effectLst/>
                <a:uLnTx/>
                <a:uFillTx/>
                <a:latin typeface="Aptos Light" panose="020B0004020202020204" pitchFamily="34" charset="0"/>
                <a:cs typeface="Times New Roman" panose="02020603050405020304" pitchFamily="18" charset="0"/>
              </a:rPr>
              <a:t>ormula</a:t>
            </a:r>
            <a:r>
              <a:rPr kumimoji="0" lang="en-US" sz="3200" b="0" i="0" u="none" strike="noStrike" kern="1200" cap="none" spc="0" normalizeH="0" baseline="0" noProof="0" dirty="0">
                <a:ln>
                  <a:noFill/>
                </a:ln>
                <a:solidFill>
                  <a:srgbClr val="00602B"/>
                </a:solidFill>
                <a:effectLst/>
                <a:uLnTx/>
                <a:uFillTx/>
                <a:latin typeface="Aptos Light" panose="020B0004020202020204" pitchFamily="34" charset="0"/>
                <a:cs typeface="Times New Roman" panose="02020603050405020304" pitchFamily="18" charset="0"/>
              </a:rPr>
              <a:t> grant – the amount awarded to the city is based off of a formula that takes several factors into consideration.</a:t>
            </a:r>
          </a:p>
          <a:p>
            <a:pPr marL="914400" lvl="1" indent="-457200">
              <a:buFont typeface="Arial" panose="020B0604020202020204" pitchFamily="34" charset="0"/>
              <a:buChar char="•"/>
              <a:defRPr/>
            </a:pPr>
            <a:endParaRPr kumimoji="0" lang="en-US" sz="3200" b="0" i="0" u="none" strike="noStrike" kern="1200" cap="none" spc="0" normalizeH="0" baseline="0" noProof="0" dirty="0">
              <a:ln>
                <a:noFill/>
              </a:ln>
              <a:solidFill>
                <a:srgbClr val="00602B"/>
              </a:solidFill>
              <a:effectLst/>
              <a:uLnTx/>
              <a:uFillTx/>
              <a:latin typeface="Aptos Light"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8464361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p:cNvSpPr>
            <a:spLocks noChangeArrowheads="1"/>
          </p:cNvSpPr>
          <p:nvPr/>
        </p:nvSpPr>
        <p:spPr bwMode="auto">
          <a:xfrm>
            <a:off x="2264073" y="564022"/>
            <a:ext cx="879760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ctr" defTabSz="457200" rtl="0" eaLnBrk="1" fontAlgn="auto" latinLnBrk="0" hangingPunct="1">
              <a:spcBef>
                <a:spcPct val="20000"/>
              </a:spcBef>
              <a:spcAft>
                <a:spcPts val="0"/>
              </a:spcAft>
              <a:buClrTx/>
              <a:buSzTx/>
              <a:buFontTx/>
              <a:buNone/>
              <a:tabLst/>
              <a:defRPr/>
            </a:pPr>
            <a:r>
              <a:rPr kumimoji="0" lang="en-US" sz="4000" b="1" i="0" u="none" strike="noStrike" kern="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What happens during a monitoring visit?</a:t>
            </a:r>
          </a:p>
        </p:txBody>
      </p:sp>
      <p:sp>
        <p:nvSpPr>
          <p:cNvPr id="3" name="Rectangle 3"/>
          <p:cNvSpPr txBox="1">
            <a:spLocks noChangeArrowheads="1"/>
          </p:cNvSpPr>
          <p:nvPr/>
        </p:nvSpPr>
        <p:spPr bwMode="auto">
          <a:xfrm>
            <a:off x="2957209" y="1420238"/>
            <a:ext cx="7832623" cy="5141225"/>
          </a:xfrm>
          <a:prstGeom prst="rect">
            <a:avLst/>
          </a:prstGeom>
          <a:noFill/>
          <a:ln w="9525">
            <a:noFill/>
            <a:miter lim="800000"/>
            <a:headEnd/>
            <a:tailEnd/>
          </a:ln>
        </p:spPr>
        <p:txBody>
          <a:bodyPr/>
          <a:lstStyle/>
          <a:p>
            <a:pPr marL="342900" marR="0" lvl="0" indent="-342900" algn="l" defTabSz="457200" rtl="0" eaLnBrk="1" fontAlgn="auto" latinLnBrk="0" hangingPunct="1">
              <a:spcBef>
                <a:spcPct val="20000"/>
              </a:spcBef>
              <a:spcAft>
                <a:spcPts val="0"/>
              </a:spcAft>
              <a:buClrTx/>
              <a:buSzTx/>
              <a:buFontTx/>
              <a:buNone/>
              <a:tabLst/>
              <a:defRPr/>
            </a:pPr>
            <a:endParaRPr kumimoji="0" lang="en-US" sz="1000" b="0" i="0" u="none" strike="noStrike" kern="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endParaRPr>
          </a:p>
          <a:p>
            <a:pPr marL="457200" marR="0" lvl="0" indent="-457200" algn="l" defTabSz="457200" rtl="0" eaLnBrk="1" fontAlgn="auto" latinLnBrk="0" hangingPunct="1">
              <a:spcBef>
                <a:spcPct val="20000"/>
              </a:spcBef>
              <a:spcAft>
                <a:spcPts val="0"/>
              </a:spcAft>
              <a:buClrTx/>
              <a:buSzTx/>
              <a:buFont typeface="Arial" panose="020B0604020202020204" pitchFamily="34" charset="0"/>
              <a:buChar char="•"/>
              <a:tabLst/>
              <a:defRPr/>
            </a:pPr>
            <a:r>
              <a:rPr kumimoji="0" lang="en-US" sz="2800" b="0" i="0" u="none" strike="noStrike" kern="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Progress of Project/Service reviewed</a:t>
            </a:r>
          </a:p>
          <a:p>
            <a:pPr marL="171450" marR="0" lvl="0" indent="-171450" algn="l" defTabSz="457200" rtl="0" eaLnBrk="1" fontAlgn="auto" latinLnBrk="0" hangingPunct="1">
              <a:spcBef>
                <a:spcPct val="20000"/>
              </a:spcBef>
              <a:spcAft>
                <a:spcPts val="0"/>
              </a:spcAft>
              <a:buClrTx/>
              <a:buSzTx/>
              <a:buFont typeface="Arial" panose="020B0604020202020204" pitchFamily="34" charset="0"/>
              <a:buChar char="•"/>
              <a:tabLst/>
              <a:defRPr/>
            </a:pPr>
            <a:endParaRPr kumimoji="0" lang="en-US" sz="1000" b="0" i="0" u="none" strike="noStrike" kern="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endParaRPr>
          </a:p>
          <a:p>
            <a:pPr marL="457200" marR="0" lvl="0" indent="-457200" algn="l" defTabSz="457200" rtl="0" eaLnBrk="1" fontAlgn="auto" latinLnBrk="0" hangingPunct="1">
              <a:spcBef>
                <a:spcPct val="20000"/>
              </a:spcBef>
              <a:spcAft>
                <a:spcPts val="0"/>
              </a:spcAft>
              <a:buClrTx/>
              <a:buSzTx/>
              <a:buFont typeface="Arial" panose="020B0604020202020204" pitchFamily="34" charset="0"/>
              <a:buChar char="•"/>
              <a:tabLst/>
              <a:defRPr/>
            </a:pPr>
            <a:r>
              <a:rPr kumimoji="0" lang="en-US" sz="2800" b="0" i="0" u="none" strike="noStrike" kern="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Client Files reviewed for compliance</a:t>
            </a:r>
          </a:p>
          <a:p>
            <a:pPr marL="171450" marR="0" lvl="0" indent="-171450" algn="l" defTabSz="457200" rtl="0" eaLnBrk="1" fontAlgn="auto" latinLnBrk="0" hangingPunct="1">
              <a:spcBef>
                <a:spcPct val="20000"/>
              </a:spcBef>
              <a:spcAft>
                <a:spcPts val="0"/>
              </a:spcAft>
              <a:buClrTx/>
              <a:buSzTx/>
              <a:buFont typeface="Arial" panose="020B0604020202020204" pitchFamily="34" charset="0"/>
              <a:buChar char="•"/>
              <a:tabLst/>
              <a:defRPr/>
            </a:pPr>
            <a:endParaRPr kumimoji="0" lang="en-US" sz="1000" b="0" i="0" u="none" strike="noStrike" kern="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endParaRPr>
          </a:p>
          <a:p>
            <a:pPr marL="457200" marR="0" lvl="0" indent="-457200" algn="l" defTabSz="457200" rtl="0" eaLnBrk="1" fontAlgn="auto" latinLnBrk="0" hangingPunct="1">
              <a:spcBef>
                <a:spcPct val="20000"/>
              </a:spcBef>
              <a:spcAft>
                <a:spcPts val="0"/>
              </a:spcAft>
              <a:buClrTx/>
              <a:buSzTx/>
              <a:buFont typeface="Arial" panose="020B0604020202020204" pitchFamily="34" charset="0"/>
              <a:buChar char="•"/>
              <a:tabLst/>
              <a:defRPr/>
            </a:pPr>
            <a:r>
              <a:rPr kumimoji="0" lang="en-US" sz="2800" b="0" i="0" u="none" strike="noStrike" kern="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Administrative Files reviewed</a:t>
            </a:r>
          </a:p>
          <a:p>
            <a:pPr marL="171450" marR="0" lvl="0" indent="-171450" algn="l" defTabSz="457200" rtl="0" eaLnBrk="1" fontAlgn="auto" latinLnBrk="0" hangingPunct="1">
              <a:spcBef>
                <a:spcPct val="20000"/>
              </a:spcBef>
              <a:spcAft>
                <a:spcPts val="0"/>
              </a:spcAft>
              <a:buClrTx/>
              <a:buSzTx/>
              <a:buFont typeface="Arial" panose="020B0604020202020204" pitchFamily="34" charset="0"/>
              <a:buChar char="•"/>
              <a:tabLst/>
              <a:defRPr/>
            </a:pPr>
            <a:endParaRPr kumimoji="0" lang="en-US" sz="1000" b="0" i="0" u="none" strike="noStrike" kern="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endParaRPr>
          </a:p>
          <a:p>
            <a:pPr marL="457200" marR="0" lvl="0" indent="-457200" algn="l" defTabSz="457200" rtl="0" eaLnBrk="1" fontAlgn="auto" latinLnBrk="0" hangingPunct="1">
              <a:spcBef>
                <a:spcPct val="20000"/>
              </a:spcBef>
              <a:spcAft>
                <a:spcPts val="0"/>
              </a:spcAft>
              <a:buClrTx/>
              <a:buSzTx/>
              <a:buFont typeface="Arial" panose="020B0604020202020204" pitchFamily="34" charset="0"/>
              <a:buChar char="•"/>
              <a:tabLst/>
              <a:defRPr/>
            </a:pPr>
            <a:r>
              <a:rPr kumimoji="0" lang="en-US" sz="2800" b="0" i="0" u="none" strike="noStrike" kern="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Monthly reports are reviewed</a:t>
            </a:r>
          </a:p>
          <a:p>
            <a:pPr marL="171450" marR="0" lvl="0" indent="-171450" algn="l" defTabSz="457200" rtl="0" eaLnBrk="1" fontAlgn="auto" latinLnBrk="0" hangingPunct="1">
              <a:spcBef>
                <a:spcPct val="20000"/>
              </a:spcBef>
              <a:spcAft>
                <a:spcPts val="0"/>
              </a:spcAft>
              <a:buClrTx/>
              <a:buSzTx/>
              <a:buFont typeface="Arial" panose="020B0604020202020204" pitchFamily="34" charset="0"/>
              <a:buChar char="•"/>
              <a:tabLst/>
              <a:defRPr/>
            </a:pPr>
            <a:endParaRPr kumimoji="0" lang="en-US" sz="1000" b="0" i="0" u="none" strike="noStrike" kern="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endParaRPr>
          </a:p>
          <a:p>
            <a:pPr marL="457200" marR="0" lvl="0" indent="-457200" algn="l" defTabSz="457200" rtl="0" eaLnBrk="1" fontAlgn="auto" latinLnBrk="0" hangingPunct="1">
              <a:spcBef>
                <a:spcPct val="20000"/>
              </a:spcBef>
              <a:spcAft>
                <a:spcPts val="0"/>
              </a:spcAft>
              <a:buClrTx/>
              <a:buSzTx/>
              <a:buFont typeface="Arial" panose="020B0604020202020204" pitchFamily="34" charset="0"/>
              <a:buChar char="•"/>
              <a:tabLst/>
              <a:defRPr/>
            </a:pPr>
            <a:r>
              <a:rPr kumimoji="0" lang="en-US" sz="2800" b="0" i="0" u="none" strike="noStrike" kern="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Site/project visit</a:t>
            </a:r>
          </a:p>
          <a:p>
            <a:pPr marL="171450" marR="0" lvl="0" indent="-171450" algn="l" defTabSz="457200" rtl="0" eaLnBrk="1" fontAlgn="auto" latinLnBrk="0" hangingPunct="1">
              <a:spcBef>
                <a:spcPct val="20000"/>
              </a:spcBef>
              <a:spcAft>
                <a:spcPts val="0"/>
              </a:spcAft>
              <a:buClrTx/>
              <a:buSzTx/>
              <a:buFont typeface="Arial" panose="020B0604020202020204" pitchFamily="34" charset="0"/>
              <a:buChar char="•"/>
              <a:tabLst/>
              <a:defRPr/>
            </a:pPr>
            <a:endParaRPr kumimoji="0" lang="en-US" sz="1000" b="0" i="0" u="none" strike="noStrike" kern="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endParaRPr>
          </a:p>
          <a:p>
            <a:pPr marL="457200" marR="0" lvl="0" indent="-457200" algn="l" defTabSz="457200" rtl="0" eaLnBrk="1" fontAlgn="auto" latinLnBrk="0" hangingPunct="1">
              <a:spcBef>
                <a:spcPct val="20000"/>
              </a:spcBef>
              <a:spcAft>
                <a:spcPts val="0"/>
              </a:spcAft>
              <a:buClrTx/>
              <a:buSzTx/>
              <a:buFont typeface="Arial" panose="020B0604020202020204" pitchFamily="34" charset="0"/>
              <a:buChar char="•"/>
              <a:tabLst/>
              <a:defRPr/>
            </a:pPr>
            <a:r>
              <a:rPr kumimoji="0" lang="en-US" sz="2800" b="0" i="0" u="none" strike="noStrike" kern="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Staff &amp; Sub-recipients will have the opportunity to discuss any concerns or issues</a:t>
            </a:r>
          </a:p>
          <a:p>
            <a:pPr marL="342900" marR="0" lvl="0" indent="-342900" algn="l" defTabSz="457200" rtl="0" eaLnBrk="1" fontAlgn="auto" latinLnBrk="0" hangingPunct="1">
              <a:lnSpc>
                <a:spcPct val="90000"/>
              </a:lnSpc>
              <a:spcBef>
                <a:spcPct val="20000"/>
              </a:spcBef>
              <a:spcAft>
                <a:spcPts val="0"/>
              </a:spcAft>
              <a:buClrTx/>
              <a:buSzTx/>
              <a:buFontTx/>
              <a:buChar char="•"/>
              <a:tabLst/>
              <a:defRPr/>
            </a:pPr>
            <a:endParaRPr kumimoji="0" lang="en-US" sz="2800" b="0" i="0" u="none" strike="noStrike" kern="0" cap="none" spc="0" normalizeH="0" baseline="0" noProof="0" dirty="0">
              <a:ln>
                <a:noFill/>
              </a:ln>
              <a:solidFill>
                <a:prstClr val="white"/>
              </a:solidFill>
              <a:effectLst/>
              <a:uLnTx/>
              <a:uFillTx/>
              <a:latin typeface="Aptos Light"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1930741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ChangeArrowheads="1"/>
          </p:cNvSpPr>
          <p:nvPr/>
        </p:nvSpPr>
        <p:spPr bwMode="auto">
          <a:xfrm>
            <a:off x="1966913" y="662552"/>
            <a:ext cx="9372601"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4400" b="1" i="0"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Use of Monthly Reports for Monitoring:</a:t>
            </a:r>
          </a:p>
        </p:txBody>
      </p:sp>
      <p:sp>
        <p:nvSpPr>
          <p:cNvPr id="50179" name="Rectangle 2"/>
          <p:cNvSpPr>
            <a:spLocks noChangeArrowheads="1"/>
          </p:cNvSpPr>
          <p:nvPr/>
        </p:nvSpPr>
        <p:spPr bwMode="auto">
          <a:xfrm>
            <a:off x="2393806" y="1671133"/>
            <a:ext cx="851881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457200" rtl="0" eaLnBrk="1" fontAlgn="auto" latinLnBrk="0" hangingPunct="1">
              <a:spcBef>
                <a:spcPts val="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Monthly reports are used to track progress of your project / service. </a:t>
            </a:r>
          </a:p>
          <a:p>
            <a:pPr marL="800100" lvl="1" indent="-342900" eaLnBrk="1" hangingPunct="1">
              <a:buFont typeface="Arial" panose="020B0604020202020204" pitchFamily="34" charset="0"/>
              <a:buChar char="•"/>
              <a:defRPr/>
            </a:pPr>
            <a:r>
              <a:rPr kumimoji="0" lang="en-US" altLang="en-US" sz="24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Reports are designed to capture information needed for </a:t>
            </a:r>
            <a:r>
              <a:rPr kumimoji="0" lang="en-US" altLang="en-US" sz="2400" b="0" i="0" u="none" strike="noStrike" kern="1200" cap="none" spc="0" normalizeH="0" baseline="0" noProof="0" dirty="0" err="1">
                <a:ln>
                  <a:noFill/>
                </a:ln>
                <a:solidFill>
                  <a:srgbClr val="006600"/>
                </a:solidFill>
                <a:effectLst/>
                <a:uLnTx/>
                <a:uFillTx/>
                <a:latin typeface="Aptos Light" panose="020B0004020202020204" pitchFamily="34" charset="0"/>
                <a:cs typeface="Times New Roman" panose="02020603050405020304" pitchFamily="18" charset="0"/>
              </a:rPr>
              <a:t>reportin</a:t>
            </a:r>
            <a:r>
              <a:rPr lang="en-US" altLang="en-US" sz="2400" dirty="0">
                <a:solidFill>
                  <a:srgbClr val="006600"/>
                </a:solidFill>
                <a:latin typeface="Aptos Light" panose="020B0004020202020204" pitchFamily="34" charset="0"/>
                <a:cs typeface="Times New Roman" panose="02020603050405020304" pitchFamily="18" charset="0"/>
              </a:rPr>
              <a:t>g </a:t>
            </a:r>
            <a:r>
              <a:rPr kumimoji="0" lang="en-US" altLang="en-US" sz="24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purposes by the City.</a:t>
            </a:r>
          </a:p>
          <a:p>
            <a:pPr marL="800100" lvl="1" indent="-342900" eaLnBrk="1" hangingPunct="1">
              <a:buFont typeface="Arial" panose="020B0604020202020204" pitchFamily="34" charset="0"/>
              <a:buChar char="•"/>
              <a:defRPr/>
            </a:pPr>
            <a:r>
              <a:rPr kumimoji="0" lang="en-US" altLang="en-US" sz="24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Reporting forms will be provided by the City and are due by the 15</a:t>
            </a:r>
            <a:r>
              <a:rPr kumimoji="0" lang="en-US" altLang="en-US" sz="2400" b="0" i="0" u="none" strike="noStrike" kern="1200" cap="none" spc="0" normalizeH="0" baseline="30000" noProof="0" dirty="0">
                <a:ln>
                  <a:noFill/>
                </a:ln>
                <a:solidFill>
                  <a:srgbClr val="006600"/>
                </a:solidFill>
                <a:effectLst/>
                <a:uLnTx/>
                <a:uFillTx/>
                <a:latin typeface="Aptos Light" panose="020B0004020202020204" pitchFamily="34" charset="0"/>
                <a:cs typeface="Times New Roman" panose="02020603050405020304" pitchFamily="18" charset="0"/>
              </a:rPr>
              <a:t>th</a:t>
            </a:r>
            <a:r>
              <a:rPr kumimoji="0" lang="en-US" altLang="en-US" sz="24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 of each month.  </a:t>
            </a:r>
          </a:p>
          <a:p>
            <a:pPr marL="342900" indent="-342900" eaLnBrk="1" hangingPunct="1">
              <a:buFont typeface="Arial" panose="020B0604020202020204" pitchFamily="34" charset="0"/>
              <a:buChar char="•"/>
              <a:defRPr/>
            </a:pPr>
            <a:r>
              <a:rPr kumimoji="0" lang="en-US" altLang="en-US" sz="24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Monthly reports also give Subrecipients an opportunity to “shine” by sharing with the City all the activities and events happening within their agency.</a:t>
            </a:r>
          </a:p>
          <a:p>
            <a:pPr marL="342900" indent="-342900" eaLnBrk="1" hangingPunct="1">
              <a:buFont typeface="Arial" panose="020B0604020202020204" pitchFamily="34" charset="0"/>
              <a:buChar char="•"/>
              <a:defRPr/>
            </a:pPr>
            <a:r>
              <a:rPr kumimoji="0" lang="en-US" altLang="en-US" sz="24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Beneficiary Data reports collected quarterly and used for documentation into HUD’s Integrated Disbursement Management System (IDIS).</a:t>
            </a:r>
          </a:p>
        </p:txBody>
      </p:sp>
    </p:spTree>
    <p:extLst>
      <p:ext uri="{BB962C8B-B14F-4D97-AF65-F5344CB8AC3E}">
        <p14:creationId xmlns:p14="http://schemas.microsoft.com/office/powerpoint/2010/main" val="39372850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6479F3-F342-4AEE-C405-477963BCC85B}"/>
              </a:ext>
            </a:extLst>
          </p:cNvPr>
          <p:cNvSpPr>
            <a:spLocks noChangeArrowheads="1"/>
          </p:cNvSpPr>
          <p:nvPr/>
        </p:nvSpPr>
        <p:spPr bwMode="auto">
          <a:xfrm>
            <a:off x="2876798" y="907205"/>
            <a:ext cx="755928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en-US" sz="4400" b="1" dirty="0">
                <a:solidFill>
                  <a:srgbClr val="006600"/>
                </a:solidFill>
                <a:latin typeface="Aptos Light" panose="020B0004020202020204" pitchFamily="34" charset="0"/>
                <a:cs typeface="Times New Roman" panose="02020603050405020304" pitchFamily="18" charset="0"/>
              </a:rPr>
              <a:t>Key </a:t>
            </a:r>
            <a:r>
              <a:rPr kumimoji="0" lang="en-US" altLang="en-US" sz="4400" b="1" i="0"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Reminders for Existing and Future Subrecipients </a:t>
            </a:r>
          </a:p>
        </p:txBody>
      </p:sp>
      <p:sp>
        <p:nvSpPr>
          <p:cNvPr id="3" name="Rectangle 2">
            <a:extLst>
              <a:ext uri="{FF2B5EF4-FFF2-40B4-BE49-F238E27FC236}">
                <a16:creationId xmlns:a16="http://schemas.microsoft.com/office/drawing/2014/main" id="{F6B66C91-C627-BEEC-ED9F-A60FACB8330F}"/>
              </a:ext>
            </a:extLst>
          </p:cNvPr>
          <p:cNvSpPr>
            <a:spLocks noChangeArrowheads="1"/>
          </p:cNvSpPr>
          <p:nvPr/>
        </p:nvSpPr>
        <p:spPr bwMode="auto">
          <a:xfrm>
            <a:off x="2230417" y="2488309"/>
            <a:ext cx="9209935"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marR="0" lvl="0" indent="-45720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Try to allocate your funds to each line item as accurately as possible from the start.</a:t>
            </a:r>
          </a:p>
          <a:p>
            <a:pPr marL="1600200" lvl="2" indent="-457200" eaLnBrk="1" hangingPunct="1">
              <a:buFont typeface="Arial" panose="020B0604020202020204" pitchFamily="34" charset="0"/>
              <a:buChar char="•"/>
              <a:defRPr/>
            </a:pPr>
            <a:r>
              <a:rPr lang="en-US" altLang="en-US" sz="3200" dirty="0">
                <a:solidFill>
                  <a:srgbClr val="006600"/>
                </a:solidFill>
                <a:latin typeface="Aptos Light" panose="020B0004020202020204" pitchFamily="34" charset="0"/>
                <a:cs typeface="Times New Roman" panose="02020603050405020304" pitchFamily="18" charset="0"/>
              </a:rPr>
              <a:t>You cannot reallocate more than 10% of your TOTAL award throughout the entire program year – unless AHLC approves.</a:t>
            </a:r>
          </a:p>
          <a:p>
            <a:pPr marL="457200" indent="-457200" eaLnBrk="1" hangingPunct="1">
              <a:buFont typeface="Arial" panose="020B0604020202020204" pitchFamily="34" charset="0"/>
              <a:buChar char="•"/>
              <a:defRPr/>
            </a:pPr>
            <a:r>
              <a:rPr lang="en-US" altLang="en-US" sz="3200" dirty="0">
                <a:solidFill>
                  <a:srgbClr val="006600"/>
                </a:solidFill>
                <a:latin typeface="Aptos Light" panose="020B0004020202020204" pitchFamily="34" charset="0"/>
                <a:cs typeface="Times New Roman" panose="02020603050405020304" pitchFamily="18" charset="0"/>
              </a:rPr>
              <a:t>Please turn in your monthly reimbursement requests </a:t>
            </a:r>
            <a:r>
              <a:rPr lang="en-US" altLang="en-US" sz="3200" b="1" u="sng" dirty="0">
                <a:solidFill>
                  <a:srgbClr val="006600"/>
                </a:solidFill>
                <a:latin typeface="Aptos Light" panose="020B0004020202020204" pitchFamily="34" charset="0"/>
                <a:cs typeface="Times New Roman" panose="02020603050405020304" pitchFamily="18" charset="0"/>
              </a:rPr>
              <a:t>on time</a:t>
            </a:r>
            <a:r>
              <a:rPr lang="en-US" altLang="en-US" sz="3200" dirty="0">
                <a:solidFill>
                  <a:srgbClr val="006600"/>
                </a:solidFill>
                <a:latin typeface="Aptos Light" panose="020B0004020202020204" pitchFamily="34" charset="0"/>
                <a:cs typeface="Times New Roman" panose="02020603050405020304" pitchFamily="18" charset="0"/>
              </a:rPr>
              <a:t> and double check all numbers. </a:t>
            </a:r>
            <a:endParaRPr kumimoji="0" lang="en-US" altLang="en-US" sz="32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en-US" sz="32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577802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
          <p:cNvSpPr>
            <a:spLocks noChangeArrowheads="1"/>
          </p:cNvSpPr>
          <p:nvPr/>
        </p:nvSpPr>
        <p:spPr bwMode="auto">
          <a:xfrm>
            <a:off x="3810000" y="2875002"/>
            <a:ext cx="45720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4400" b="1"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 </a:t>
            </a:r>
            <a:r>
              <a:rPr kumimoji="0" lang="en-US" altLang="en-US" sz="6600" b="1"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Question</a:t>
            </a:r>
            <a:r>
              <a:rPr lang="en-US" altLang="en-US" sz="6600" b="1" dirty="0">
                <a:solidFill>
                  <a:srgbClr val="006600"/>
                </a:solidFill>
                <a:latin typeface="Aptos Light" panose="020B0004020202020204" pitchFamily="34" charset="0"/>
                <a:cs typeface="Times New Roman" panose="02020603050405020304" pitchFamily="18" charset="0"/>
              </a:rPr>
              <a:t>s?</a:t>
            </a:r>
            <a:endParaRPr kumimoji="0" lang="en-US" altLang="en-US" sz="4400" b="1"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9199620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p:cNvSpPr>
            <a:spLocks noChangeArrowheads="1"/>
          </p:cNvSpPr>
          <p:nvPr/>
        </p:nvSpPr>
        <p:spPr bwMode="auto">
          <a:xfrm>
            <a:off x="3294242" y="1533370"/>
            <a:ext cx="618438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4400" b="1" i="0"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Staff Contact Information</a:t>
            </a:r>
          </a:p>
        </p:txBody>
      </p:sp>
      <p:sp>
        <p:nvSpPr>
          <p:cNvPr id="52227" name="Rectangle 2"/>
          <p:cNvSpPr>
            <a:spLocks noChangeArrowheads="1"/>
          </p:cNvSpPr>
          <p:nvPr/>
        </p:nvSpPr>
        <p:spPr bwMode="auto">
          <a:xfrm>
            <a:off x="1323975" y="2770085"/>
            <a:ext cx="100965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en-US" sz="3200" dirty="0">
                <a:solidFill>
                  <a:srgbClr val="006600"/>
                </a:solidFill>
                <a:latin typeface="Aptos Light" panose="020B0004020202020204" pitchFamily="34" charset="0"/>
                <a:cs typeface="Times New Roman" panose="02020603050405020304" pitchFamily="18" charset="0"/>
              </a:rPr>
              <a:t>Isabella D. Sardina</a:t>
            </a:r>
            <a:r>
              <a:rPr kumimoji="0" lang="en-US" altLang="en-US" sz="32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 Program</a:t>
            </a:r>
            <a:r>
              <a:rPr lang="en-US" altLang="en-US" sz="3200" dirty="0">
                <a:solidFill>
                  <a:srgbClr val="006600"/>
                </a:solidFill>
                <a:latin typeface="Aptos Light" panose="020B0004020202020204" pitchFamily="34" charset="0"/>
                <a:cs typeface="Times New Roman" panose="02020603050405020304" pitchFamily="18" charset="0"/>
              </a:rPr>
              <a:t> Specialist</a:t>
            </a:r>
            <a:endParaRPr kumimoji="0" lang="en-US" altLang="en-US" sz="32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(252) 329-4295 office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(252) 329-4631 fax</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en-US" sz="3200" dirty="0">
                <a:solidFill>
                  <a:srgbClr val="00602B"/>
                </a:solidFill>
                <a:latin typeface="Aptos Light" panose="020B0004020202020204" pitchFamily="34" charset="0"/>
                <a:cs typeface="Times New Roman" panose="02020603050405020304" pitchFamily="18" charset="0"/>
              </a:rPr>
              <a:t>isardina</a:t>
            </a:r>
            <a:r>
              <a:rPr kumimoji="0" lang="en-US" altLang="en-US" sz="3200" b="0" i="0" strike="noStrike" kern="1200" cap="none" spc="0" normalizeH="0" baseline="0" noProof="0" dirty="0">
                <a:ln>
                  <a:noFill/>
                </a:ln>
                <a:solidFill>
                  <a:srgbClr val="00602B"/>
                </a:solidFill>
                <a:effectLst/>
                <a:uLnTx/>
                <a:uFillTx/>
                <a:latin typeface="Aptos Light" panose="020B0004020202020204" pitchFamily="34" charset="0"/>
                <a:cs typeface="Times New Roman" panose="02020603050405020304" pitchFamily="18" charset="0"/>
              </a:rPr>
              <a:t>@greenvillenc.gov</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en-US" sz="32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042250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B65103-01CC-B674-EDE7-6275536648AB}"/>
              </a:ext>
            </a:extLst>
          </p:cNvPr>
          <p:cNvSpPr/>
          <p:nvPr/>
        </p:nvSpPr>
        <p:spPr>
          <a:xfrm>
            <a:off x="5514703" y="502927"/>
            <a:ext cx="1737360" cy="770709"/>
          </a:xfrm>
          <a:prstGeom prst="rect">
            <a:avLst/>
          </a:prstGeom>
          <a:solidFill>
            <a:schemeClr val="accent3"/>
          </a:solidFill>
          <a:ln>
            <a:noFill/>
          </a:ln>
        </p:spPr>
        <p:style>
          <a:lnRef idx="0">
            <a:scrgbClr r="0" g="0" b="0"/>
          </a:lnRef>
          <a:fillRef idx="0">
            <a:scrgbClr r="0" g="0" b="0"/>
          </a:fillRef>
          <a:effectRef idx="0">
            <a:scrgbClr r="0" g="0" b="0"/>
          </a:effectRef>
          <a:fontRef idx="minor">
            <a:schemeClr val="accent3"/>
          </a:fontRef>
        </p:style>
        <p:txBody>
          <a:bodyPr rtlCol="0" anchor="ctr"/>
          <a:lstStyle/>
          <a:p>
            <a:pPr algn="ctr"/>
            <a:r>
              <a:rPr lang="en-US" dirty="0">
                <a:solidFill>
                  <a:schemeClr val="tx1"/>
                </a:solidFill>
                <a:latin typeface="Aptos Light" panose="020B0004020202020204" pitchFamily="34" charset="0"/>
              </a:rPr>
              <a:t>Governing Entity: HUD</a:t>
            </a:r>
          </a:p>
        </p:txBody>
      </p:sp>
      <p:sp>
        <p:nvSpPr>
          <p:cNvPr id="3" name="Rectangle 2">
            <a:extLst>
              <a:ext uri="{FF2B5EF4-FFF2-40B4-BE49-F238E27FC236}">
                <a16:creationId xmlns:a16="http://schemas.microsoft.com/office/drawing/2014/main" id="{B5CAE9E6-62F6-BC68-E679-EA0D76B0B11C}"/>
              </a:ext>
            </a:extLst>
          </p:cNvPr>
          <p:cNvSpPr/>
          <p:nvPr/>
        </p:nvSpPr>
        <p:spPr>
          <a:xfrm>
            <a:off x="5514703" y="1778728"/>
            <a:ext cx="1737360" cy="770709"/>
          </a:xfrm>
          <a:prstGeom prst="rect">
            <a:avLst/>
          </a:prstGeom>
          <a:solidFill>
            <a:schemeClr val="accent3"/>
          </a:solidFill>
          <a:ln>
            <a:noFill/>
          </a:ln>
        </p:spPr>
        <p:style>
          <a:lnRef idx="0">
            <a:scrgbClr r="0" g="0" b="0"/>
          </a:lnRef>
          <a:fillRef idx="0">
            <a:scrgbClr r="0" g="0" b="0"/>
          </a:fillRef>
          <a:effectRef idx="0">
            <a:scrgbClr r="0" g="0" b="0"/>
          </a:effectRef>
          <a:fontRef idx="minor">
            <a:schemeClr val="accent3"/>
          </a:fontRef>
        </p:style>
        <p:txBody>
          <a:bodyPr rtlCol="0" anchor="ctr"/>
          <a:lstStyle/>
          <a:p>
            <a:pPr algn="ctr"/>
            <a:r>
              <a:rPr lang="en-US" dirty="0">
                <a:solidFill>
                  <a:schemeClr val="tx1"/>
                </a:solidFill>
                <a:latin typeface="Aptos Light" panose="020B0004020202020204" pitchFamily="34" charset="0"/>
              </a:rPr>
              <a:t>Grant: CDBG</a:t>
            </a:r>
          </a:p>
        </p:txBody>
      </p:sp>
      <p:sp>
        <p:nvSpPr>
          <p:cNvPr id="4" name="Rectangle 3">
            <a:extLst>
              <a:ext uri="{FF2B5EF4-FFF2-40B4-BE49-F238E27FC236}">
                <a16:creationId xmlns:a16="http://schemas.microsoft.com/office/drawing/2014/main" id="{EF2D97AF-AD9A-B5AC-935D-F0DA986DB523}"/>
              </a:ext>
            </a:extLst>
          </p:cNvPr>
          <p:cNvSpPr/>
          <p:nvPr/>
        </p:nvSpPr>
        <p:spPr>
          <a:xfrm>
            <a:off x="5514703" y="3176452"/>
            <a:ext cx="1737360" cy="770709"/>
          </a:xfrm>
          <a:prstGeom prst="rect">
            <a:avLst/>
          </a:prstGeom>
          <a:solidFill>
            <a:schemeClr val="accent3"/>
          </a:solidFill>
          <a:ln>
            <a:noFill/>
          </a:ln>
        </p:spPr>
        <p:style>
          <a:lnRef idx="0">
            <a:scrgbClr r="0" g="0" b="0"/>
          </a:lnRef>
          <a:fillRef idx="0">
            <a:scrgbClr r="0" g="0" b="0"/>
          </a:fillRef>
          <a:effectRef idx="0">
            <a:scrgbClr r="0" g="0" b="0"/>
          </a:effectRef>
          <a:fontRef idx="minor">
            <a:schemeClr val="accent3"/>
          </a:fontRef>
        </p:style>
        <p:txBody>
          <a:bodyPr rtlCol="0" anchor="ctr"/>
          <a:lstStyle/>
          <a:p>
            <a:pPr algn="ctr"/>
            <a:r>
              <a:rPr lang="en-US" dirty="0">
                <a:solidFill>
                  <a:schemeClr val="tx1"/>
                </a:solidFill>
                <a:latin typeface="Aptos Light" panose="020B0004020202020204" pitchFamily="34" charset="0"/>
              </a:rPr>
              <a:t>Recipient: City of Greenville</a:t>
            </a:r>
          </a:p>
        </p:txBody>
      </p:sp>
      <p:sp>
        <p:nvSpPr>
          <p:cNvPr id="5" name="Rectangle 4">
            <a:extLst>
              <a:ext uri="{FF2B5EF4-FFF2-40B4-BE49-F238E27FC236}">
                <a16:creationId xmlns:a16="http://schemas.microsoft.com/office/drawing/2014/main" id="{27D830D3-E2F7-16F8-35B1-21E473FAFD4D}"/>
              </a:ext>
            </a:extLst>
          </p:cNvPr>
          <p:cNvSpPr/>
          <p:nvPr/>
        </p:nvSpPr>
        <p:spPr>
          <a:xfrm>
            <a:off x="1920240" y="4693918"/>
            <a:ext cx="1737360" cy="770709"/>
          </a:xfrm>
          <a:prstGeom prst="rect">
            <a:avLst/>
          </a:prstGeom>
          <a:solidFill>
            <a:schemeClr val="accent3"/>
          </a:solidFill>
          <a:ln>
            <a:noFill/>
          </a:ln>
        </p:spPr>
        <p:style>
          <a:lnRef idx="0">
            <a:scrgbClr r="0" g="0" b="0"/>
          </a:lnRef>
          <a:fillRef idx="0">
            <a:scrgbClr r="0" g="0" b="0"/>
          </a:fillRef>
          <a:effectRef idx="0">
            <a:scrgbClr r="0" g="0" b="0"/>
          </a:effectRef>
          <a:fontRef idx="minor">
            <a:schemeClr val="accent3"/>
          </a:fontRef>
        </p:style>
        <p:txBody>
          <a:bodyPr rtlCol="0" anchor="ctr"/>
          <a:lstStyle/>
          <a:p>
            <a:pPr algn="ctr"/>
            <a:r>
              <a:rPr lang="en-US" b="1" dirty="0" err="1">
                <a:solidFill>
                  <a:schemeClr val="tx1"/>
                </a:solidFill>
                <a:latin typeface="Aptos Light" panose="020B0004020202020204" pitchFamily="34" charset="0"/>
              </a:rPr>
              <a:t>Sub</a:t>
            </a:r>
            <a:r>
              <a:rPr lang="en-US" dirty="0" err="1">
                <a:solidFill>
                  <a:schemeClr val="tx1"/>
                </a:solidFill>
                <a:latin typeface="Aptos Light" panose="020B0004020202020204" pitchFamily="34" charset="0"/>
              </a:rPr>
              <a:t>recpient</a:t>
            </a:r>
            <a:r>
              <a:rPr lang="en-US" dirty="0">
                <a:solidFill>
                  <a:schemeClr val="tx1"/>
                </a:solidFill>
                <a:latin typeface="Aptos Light" panose="020B0004020202020204" pitchFamily="34" charset="0"/>
              </a:rPr>
              <a:t> / Non-Profit</a:t>
            </a:r>
          </a:p>
        </p:txBody>
      </p:sp>
      <p:sp>
        <p:nvSpPr>
          <p:cNvPr id="6" name="Rectangle 5">
            <a:extLst>
              <a:ext uri="{FF2B5EF4-FFF2-40B4-BE49-F238E27FC236}">
                <a16:creationId xmlns:a16="http://schemas.microsoft.com/office/drawing/2014/main" id="{49579F25-DC3D-7DF8-071F-CCB3C617F25A}"/>
              </a:ext>
            </a:extLst>
          </p:cNvPr>
          <p:cNvSpPr/>
          <p:nvPr/>
        </p:nvSpPr>
        <p:spPr>
          <a:xfrm>
            <a:off x="4358640" y="4693917"/>
            <a:ext cx="1737360" cy="770709"/>
          </a:xfrm>
          <a:prstGeom prst="rect">
            <a:avLst/>
          </a:prstGeom>
          <a:solidFill>
            <a:schemeClr val="accent3"/>
          </a:solidFill>
          <a:ln>
            <a:noFill/>
          </a:ln>
        </p:spPr>
        <p:style>
          <a:lnRef idx="0">
            <a:scrgbClr r="0" g="0" b="0"/>
          </a:lnRef>
          <a:fillRef idx="0">
            <a:scrgbClr r="0" g="0" b="0"/>
          </a:fillRef>
          <a:effectRef idx="0">
            <a:scrgbClr r="0" g="0" b="0"/>
          </a:effectRef>
          <a:fontRef idx="minor">
            <a:schemeClr val="accent3"/>
          </a:fontRef>
        </p:style>
        <p:txBody>
          <a:bodyPr rtlCol="0" anchor="ctr"/>
          <a:lstStyle/>
          <a:p>
            <a:pPr algn="ctr"/>
            <a:r>
              <a:rPr lang="en-US" b="1" dirty="0" err="1">
                <a:solidFill>
                  <a:schemeClr val="tx1"/>
                </a:solidFill>
                <a:latin typeface="Aptos Light" panose="020B0004020202020204" pitchFamily="34" charset="0"/>
              </a:rPr>
              <a:t>Sub</a:t>
            </a:r>
            <a:r>
              <a:rPr lang="en-US" dirty="0" err="1">
                <a:solidFill>
                  <a:schemeClr val="tx1"/>
                </a:solidFill>
                <a:latin typeface="Aptos Light" panose="020B0004020202020204" pitchFamily="34" charset="0"/>
              </a:rPr>
              <a:t>recpient</a:t>
            </a:r>
            <a:r>
              <a:rPr lang="en-US" dirty="0">
                <a:solidFill>
                  <a:schemeClr val="tx1"/>
                </a:solidFill>
                <a:latin typeface="Aptos Light" panose="020B0004020202020204" pitchFamily="34" charset="0"/>
              </a:rPr>
              <a:t> / Non-Profit</a:t>
            </a:r>
          </a:p>
        </p:txBody>
      </p:sp>
      <p:sp>
        <p:nvSpPr>
          <p:cNvPr id="7" name="Rectangle 6">
            <a:extLst>
              <a:ext uri="{FF2B5EF4-FFF2-40B4-BE49-F238E27FC236}">
                <a16:creationId xmlns:a16="http://schemas.microsoft.com/office/drawing/2014/main" id="{618B2F3F-B3E2-989A-C00B-F1CE13CEFB88}"/>
              </a:ext>
            </a:extLst>
          </p:cNvPr>
          <p:cNvSpPr/>
          <p:nvPr/>
        </p:nvSpPr>
        <p:spPr>
          <a:xfrm>
            <a:off x="6797040" y="4693916"/>
            <a:ext cx="1737360" cy="770709"/>
          </a:xfrm>
          <a:prstGeom prst="rect">
            <a:avLst/>
          </a:prstGeom>
          <a:solidFill>
            <a:schemeClr val="accent3"/>
          </a:solidFill>
          <a:ln>
            <a:noFill/>
          </a:ln>
        </p:spPr>
        <p:style>
          <a:lnRef idx="0">
            <a:scrgbClr r="0" g="0" b="0"/>
          </a:lnRef>
          <a:fillRef idx="0">
            <a:scrgbClr r="0" g="0" b="0"/>
          </a:fillRef>
          <a:effectRef idx="0">
            <a:scrgbClr r="0" g="0" b="0"/>
          </a:effectRef>
          <a:fontRef idx="minor">
            <a:schemeClr val="accent3"/>
          </a:fontRef>
        </p:style>
        <p:txBody>
          <a:bodyPr rtlCol="0" anchor="ctr"/>
          <a:lstStyle/>
          <a:p>
            <a:pPr algn="ctr"/>
            <a:r>
              <a:rPr lang="en-US" b="1" dirty="0" err="1">
                <a:solidFill>
                  <a:schemeClr val="tx1"/>
                </a:solidFill>
                <a:latin typeface="Aptos Light" panose="020B0004020202020204" pitchFamily="34" charset="0"/>
              </a:rPr>
              <a:t>Sub</a:t>
            </a:r>
            <a:r>
              <a:rPr lang="en-US" dirty="0" err="1">
                <a:solidFill>
                  <a:schemeClr val="tx1"/>
                </a:solidFill>
                <a:latin typeface="Aptos Light" panose="020B0004020202020204" pitchFamily="34" charset="0"/>
              </a:rPr>
              <a:t>recpient</a:t>
            </a:r>
            <a:r>
              <a:rPr lang="en-US" dirty="0">
                <a:solidFill>
                  <a:schemeClr val="tx1"/>
                </a:solidFill>
                <a:latin typeface="Aptos Light" panose="020B0004020202020204" pitchFamily="34" charset="0"/>
              </a:rPr>
              <a:t> / Non-Profit</a:t>
            </a:r>
          </a:p>
        </p:txBody>
      </p:sp>
      <p:sp>
        <p:nvSpPr>
          <p:cNvPr id="8" name="Rectangle 7">
            <a:extLst>
              <a:ext uri="{FF2B5EF4-FFF2-40B4-BE49-F238E27FC236}">
                <a16:creationId xmlns:a16="http://schemas.microsoft.com/office/drawing/2014/main" id="{A586C388-5064-3D2B-F79F-FE0F86FBCF82}"/>
              </a:ext>
            </a:extLst>
          </p:cNvPr>
          <p:cNvSpPr/>
          <p:nvPr/>
        </p:nvSpPr>
        <p:spPr>
          <a:xfrm>
            <a:off x="9413966" y="4693915"/>
            <a:ext cx="1737360" cy="770709"/>
          </a:xfrm>
          <a:prstGeom prst="rect">
            <a:avLst/>
          </a:prstGeom>
          <a:solidFill>
            <a:schemeClr val="accent3"/>
          </a:solidFill>
          <a:ln>
            <a:noFill/>
          </a:ln>
        </p:spPr>
        <p:style>
          <a:lnRef idx="0">
            <a:scrgbClr r="0" g="0" b="0"/>
          </a:lnRef>
          <a:fillRef idx="0">
            <a:scrgbClr r="0" g="0" b="0"/>
          </a:fillRef>
          <a:effectRef idx="0">
            <a:scrgbClr r="0" g="0" b="0"/>
          </a:effectRef>
          <a:fontRef idx="minor">
            <a:schemeClr val="accent3"/>
          </a:fontRef>
        </p:style>
        <p:txBody>
          <a:bodyPr rtlCol="0" anchor="ctr"/>
          <a:lstStyle/>
          <a:p>
            <a:pPr algn="ctr"/>
            <a:r>
              <a:rPr lang="en-US" b="1" dirty="0" err="1">
                <a:solidFill>
                  <a:schemeClr val="tx1"/>
                </a:solidFill>
                <a:latin typeface="Aptos Light" panose="020B0004020202020204" pitchFamily="34" charset="0"/>
              </a:rPr>
              <a:t>Sub</a:t>
            </a:r>
            <a:r>
              <a:rPr lang="en-US" dirty="0" err="1">
                <a:solidFill>
                  <a:schemeClr val="tx1"/>
                </a:solidFill>
                <a:latin typeface="Aptos Light" panose="020B0004020202020204" pitchFamily="34" charset="0"/>
              </a:rPr>
              <a:t>recpient</a:t>
            </a:r>
            <a:r>
              <a:rPr lang="en-US" dirty="0">
                <a:solidFill>
                  <a:schemeClr val="tx1"/>
                </a:solidFill>
                <a:latin typeface="Aptos Light" panose="020B0004020202020204" pitchFamily="34" charset="0"/>
              </a:rPr>
              <a:t> / Non-Profit</a:t>
            </a:r>
          </a:p>
        </p:txBody>
      </p:sp>
      <p:cxnSp>
        <p:nvCxnSpPr>
          <p:cNvPr id="10" name="Straight Arrow Connector 9">
            <a:extLst>
              <a:ext uri="{FF2B5EF4-FFF2-40B4-BE49-F238E27FC236}">
                <a16:creationId xmlns:a16="http://schemas.microsoft.com/office/drawing/2014/main" id="{D152EDE9-1DC7-8768-CE32-6BFD9008DEAE}"/>
              </a:ext>
            </a:extLst>
          </p:cNvPr>
          <p:cNvCxnSpPr/>
          <p:nvPr/>
        </p:nvCxnSpPr>
        <p:spPr>
          <a:xfrm>
            <a:off x="6370319" y="1393374"/>
            <a:ext cx="0" cy="317860"/>
          </a:xfrm>
          <a:prstGeom prst="straightConnector1">
            <a:avLst/>
          </a:prstGeom>
          <a:ln>
            <a:solidFill>
              <a:schemeClr val="accent3"/>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25C4224E-2F52-C2E8-E3B5-44D751DBBCB3}"/>
              </a:ext>
            </a:extLst>
          </p:cNvPr>
          <p:cNvCxnSpPr/>
          <p:nvPr/>
        </p:nvCxnSpPr>
        <p:spPr>
          <a:xfrm>
            <a:off x="6383382" y="2721431"/>
            <a:ext cx="0" cy="317860"/>
          </a:xfrm>
          <a:prstGeom prst="straightConnector1">
            <a:avLst/>
          </a:prstGeom>
          <a:ln>
            <a:solidFill>
              <a:schemeClr val="accent3"/>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3BAF6EE3-F5AE-CBEE-85F5-43D025B9CC8B}"/>
              </a:ext>
            </a:extLst>
          </p:cNvPr>
          <p:cNvCxnSpPr>
            <a:cxnSpLocks/>
          </p:cNvCxnSpPr>
          <p:nvPr/>
        </p:nvCxnSpPr>
        <p:spPr>
          <a:xfrm flipH="1">
            <a:off x="3056709" y="3749040"/>
            <a:ext cx="2062843" cy="825136"/>
          </a:xfrm>
          <a:prstGeom prst="straightConnector1">
            <a:avLst/>
          </a:prstGeom>
          <a:ln>
            <a:solidFill>
              <a:schemeClr val="accent3"/>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33A3109C-86DF-44B0-B70A-B37C202F39A6}"/>
              </a:ext>
            </a:extLst>
          </p:cNvPr>
          <p:cNvCxnSpPr>
            <a:cxnSpLocks/>
          </p:cNvCxnSpPr>
          <p:nvPr/>
        </p:nvCxnSpPr>
        <p:spPr>
          <a:xfrm flipH="1">
            <a:off x="5545182" y="4007031"/>
            <a:ext cx="241664" cy="567145"/>
          </a:xfrm>
          <a:prstGeom prst="straightConnector1">
            <a:avLst/>
          </a:prstGeom>
          <a:ln>
            <a:solidFill>
              <a:schemeClr val="accent3"/>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27AFD89A-3410-7789-C28C-31FD8194CB77}"/>
              </a:ext>
            </a:extLst>
          </p:cNvPr>
          <p:cNvCxnSpPr>
            <a:cxnSpLocks/>
          </p:cNvCxnSpPr>
          <p:nvPr/>
        </p:nvCxnSpPr>
        <p:spPr>
          <a:xfrm>
            <a:off x="6910251" y="3960222"/>
            <a:ext cx="209006" cy="613954"/>
          </a:xfrm>
          <a:prstGeom prst="straightConnector1">
            <a:avLst/>
          </a:prstGeom>
          <a:ln>
            <a:solidFill>
              <a:schemeClr val="accent3"/>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BA49938A-A2D2-7457-566A-A0DBF05D7DA8}"/>
              </a:ext>
            </a:extLst>
          </p:cNvPr>
          <p:cNvCxnSpPr>
            <a:cxnSpLocks/>
          </p:cNvCxnSpPr>
          <p:nvPr/>
        </p:nvCxnSpPr>
        <p:spPr>
          <a:xfrm>
            <a:off x="7577545" y="3749040"/>
            <a:ext cx="2341517" cy="825136"/>
          </a:xfrm>
          <a:prstGeom prst="straightConnector1">
            <a:avLst/>
          </a:prstGeom>
          <a:ln>
            <a:solidFill>
              <a:schemeClr val="accent3"/>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9321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ChangeArrowheads="1"/>
          </p:cNvSpPr>
          <p:nvPr/>
        </p:nvSpPr>
        <p:spPr bwMode="auto">
          <a:xfrm>
            <a:off x="4422043" y="1156920"/>
            <a:ext cx="405521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4400" b="1" i="0"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CDBG Objective</a:t>
            </a:r>
          </a:p>
        </p:txBody>
      </p:sp>
      <p:sp>
        <p:nvSpPr>
          <p:cNvPr id="7171" name="Rectangle 2"/>
          <p:cNvSpPr>
            <a:spLocks noChangeArrowheads="1"/>
          </p:cNvSpPr>
          <p:nvPr/>
        </p:nvSpPr>
        <p:spPr bwMode="auto">
          <a:xfrm>
            <a:off x="2599236" y="2346384"/>
            <a:ext cx="7700826"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457200" rtl="0" eaLnBrk="1" fontAlgn="auto" latinLnBrk="0" hangingPunct="1">
              <a:lnSpc>
                <a:spcPct val="100000"/>
              </a:lnSpc>
              <a:spcBef>
                <a:spcPct val="40000"/>
              </a:spcBef>
              <a:spcAft>
                <a:spcPts val="0"/>
              </a:spcAft>
              <a:buClr>
                <a:prstClr val="white"/>
              </a:buClr>
              <a:buSzPct val="75000"/>
              <a:buFontTx/>
              <a:buNone/>
              <a:tabLst/>
              <a:defRPr/>
            </a:pPr>
            <a:r>
              <a:rPr kumimoji="0" lang="en-US" altLang="en-US" sz="32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Preservation and development of viable communities by providing decent housing, a suitable living environment, and economic development opportunities, public services and public facility improvements principally for low- and moderate-income persons. </a:t>
            </a:r>
          </a:p>
        </p:txBody>
      </p:sp>
      <p:sp>
        <p:nvSpPr>
          <p:cNvPr id="2" name="Rectangle 5">
            <a:extLst>
              <a:ext uri="{FF2B5EF4-FFF2-40B4-BE49-F238E27FC236}">
                <a16:creationId xmlns:a16="http://schemas.microsoft.com/office/drawing/2014/main" id="{3BB20AEB-F702-FC6F-DD30-190265BAFBFB}"/>
              </a:ext>
            </a:extLst>
          </p:cNvPr>
          <p:cNvSpPr>
            <a:spLocks noChangeArrowheads="1"/>
          </p:cNvSpPr>
          <p:nvPr/>
        </p:nvSpPr>
        <p:spPr bwMode="auto">
          <a:xfrm>
            <a:off x="1474433" y="0"/>
            <a:ext cx="23962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600" b="1" i="0"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CDBG Overview</a:t>
            </a:r>
          </a:p>
        </p:txBody>
      </p:sp>
    </p:spTree>
    <p:extLst>
      <p:ext uri="{BB962C8B-B14F-4D97-AF65-F5344CB8AC3E}">
        <p14:creationId xmlns:p14="http://schemas.microsoft.com/office/powerpoint/2010/main" val="2624126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4343400" y="1071046"/>
            <a:ext cx="398359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4400" b="1" i="0"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CDBG Overview</a:t>
            </a:r>
          </a:p>
        </p:txBody>
      </p:sp>
      <p:sp>
        <p:nvSpPr>
          <p:cNvPr id="8195" name="Rectangle 3"/>
          <p:cNvSpPr>
            <a:spLocks noChangeArrowheads="1"/>
          </p:cNvSpPr>
          <p:nvPr/>
        </p:nvSpPr>
        <p:spPr bwMode="auto">
          <a:xfrm>
            <a:off x="2028825" y="2006180"/>
            <a:ext cx="91440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Communities develop their own programs and funding priorities based on local needs.  </a:t>
            </a:r>
            <a:endParaRPr lang="en-US" altLang="en-US" sz="3200" dirty="0">
              <a:solidFill>
                <a:srgbClr val="006600"/>
              </a:solidFill>
              <a:latin typeface="Aptos Light" panose="020B0004020202020204" pitchFamily="34" charset="0"/>
              <a:cs typeface="Times New Roman" panose="02020603050405020304" pitchFamily="18" charset="0"/>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HUD has established guidelines to define the types of projects and activities that may be undertaken and to ensure each project or activity meets one of the national objectives of the CDBG Program.</a:t>
            </a:r>
          </a:p>
        </p:txBody>
      </p:sp>
      <p:sp>
        <p:nvSpPr>
          <p:cNvPr id="2" name="Rectangle 5">
            <a:extLst>
              <a:ext uri="{FF2B5EF4-FFF2-40B4-BE49-F238E27FC236}">
                <a16:creationId xmlns:a16="http://schemas.microsoft.com/office/drawing/2014/main" id="{54FB92AC-AB50-8A53-22EE-11D5076EDC1A}"/>
              </a:ext>
            </a:extLst>
          </p:cNvPr>
          <p:cNvSpPr>
            <a:spLocks noChangeArrowheads="1"/>
          </p:cNvSpPr>
          <p:nvPr/>
        </p:nvSpPr>
        <p:spPr bwMode="auto">
          <a:xfrm>
            <a:off x="1474433" y="0"/>
            <a:ext cx="23962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600" b="1" i="0"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CDBG Overview</a:t>
            </a:r>
          </a:p>
        </p:txBody>
      </p:sp>
    </p:spTree>
    <p:extLst>
      <p:ext uri="{BB962C8B-B14F-4D97-AF65-F5344CB8AC3E}">
        <p14:creationId xmlns:p14="http://schemas.microsoft.com/office/powerpoint/2010/main" val="4190278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ChangeArrowheads="1"/>
          </p:cNvSpPr>
          <p:nvPr/>
        </p:nvSpPr>
        <p:spPr bwMode="auto">
          <a:xfrm>
            <a:off x="2487746" y="995409"/>
            <a:ext cx="788998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40000"/>
              </a:spcBef>
              <a:spcAft>
                <a:spcPts val="0"/>
              </a:spcAft>
              <a:buClrTx/>
              <a:buSzPct val="50000"/>
              <a:buFontTx/>
              <a:buNone/>
              <a:tabLst/>
              <a:defRPr/>
            </a:pPr>
            <a:r>
              <a:rPr lang="en-US" altLang="en-US" sz="4400" b="1" dirty="0">
                <a:solidFill>
                  <a:srgbClr val="006600"/>
                </a:solidFill>
                <a:latin typeface="Aptos Light" panose="020B0004020202020204" pitchFamily="34" charset="0"/>
                <a:cs typeface="Times New Roman" panose="02020603050405020304" pitchFamily="18" charset="0"/>
              </a:rPr>
              <a:t>CDBG</a:t>
            </a:r>
            <a:r>
              <a:rPr kumimoji="0" lang="en-US" altLang="en-US" sz="4400" b="1"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 Three National Objectives</a:t>
            </a:r>
          </a:p>
        </p:txBody>
      </p:sp>
      <p:sp>
        <p:nvSpPr>
          <p:cNvPr id="9219" name="Rectangle 6"/>
          <p:cNvSpPr>
            <a:spLocks noChangeArrowheads="1"/>
          </p:cNvSpPr>
          <p:nvPr/>
        </p:nvSpPr>
        <p:spPr bwMode="auto">
          <a:xfrm>
            <a:off x="2597960" y="2082487"/>
            <a:ext cx="7669556"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514350" marR="0" lvl="0" indent="-5143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altLang="en-US" sz="32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Benefit low-moderate income persons either individually or area-wide, or activities that benefit special populations.</a:t>
            </a:r>
            <a:endParaRPr lang="en-US" altLang="en-US" sz="3200" dirty="0">
              <a:solidFill>
                <a:srgbClr val="006600"/>
              </a:solidFill>
              <a:latin typeface="Aptos Light" panose="020B0004020202020204" pitchFamily="34" charset="0"/>
              <a:cs typeface="Times New Roman" panose="02020603050405020304" pitchFamily="18" charset="0"/>
            </a:endParaRPr>
          </a:p>
          <a:p>
            <a:pPr marL="514350" marR="0" lvl="0" indent="-5143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altLang="en-US" sz="32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Aid in the prevention or elimination of slums and blight.</a:t>
            </a:r>
            <a:endParaRPr lang="en-US" altLang="en-US" sz="3200" dirty="0">
              <a:solidFill>
                <a:srgbClr val="006600"/>
              </a:solidFill>
              <a:latin typeface="Aptos Light" panose="020B0004020202020204" pitchFamily="34" charset="0"/>
              <a:cs typeface="Times New Roman" panose="02020603050405020304" pitchFamily="18" charset="0"/>
            </a:endParaRPr>
          </a:p>
          <a:p>
            <a:pPr marL="514350" marR="0" lvl="0" indent="-5143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altLang="en-US" sz="3200" b="0" i="0" u="none"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Meet urgent need.</a:t>
            </a:r>
          </a:p>
        </p:txBody>
      </p:sp>
      <p:sp>
        <p:nvSpPr>
          <p:cNvPr id="2" name="Rectangle 5">
            <a:extLst>
              <a:ext uri="{FF2B5EF4-FFF2-40B4-BE49-F238E27FC236}">
                <a16:creationId xmlns:a16="http://schemas.microsoft.com/office/drawing/2014/main" id="{2A4BCF52-F22B-9EDD-E8E9-733A6AE18003}"/>
              </a:ext>
            </a:extLst>
          </p:cNvPr>
          <p:cNvSpPr>
            <a:spLocks noChangeArrowheads="1"/>
          </p:cNvSpPr>
          <p:nvPr/>
        </p:nvSpPr>
        <p:spPr bwMode="auto">
          <a:xfrm>
            <a:off x="1474433" y="0"/>
            <a:ext cx="23962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600" b="1" i="0" strike="noStrike" kern="1200" cap="none" spc="0" normalizeH="0" baseline="0" noProof="0" dirty="0">
                <a:ln>
                  <a:noFill/>
                </a:ln>
                <a:solidFill>
                  <a:srgbClr val="006600"/>
                </a:solidFill>
                <a:effectLst/>
                <a:uLnTx/>
                <a:uFillTx/>
                <a:latin typeface="Aptos Light" panose="020B0004020202020204" pitchFamily="34" charset="0"/>
                <a:cs typeface="Times New Roman" panose="02020603050405020304" pitchFamily="18" charset="0"/>
              </a:rPr>
              <a:t>CDBG Overview</a:t>
            </a:r>
          </a:p>
        </p:txBody>
      </p:sp>
    </p:spTree>
    <p:extLst>
      <p:ext uri="{BB962C8B-B14F-4D97-AF65-F5344CB8AC3E}">
        <p14:creationId xmlns:p14="http://schemas.microsoft.com/office/powerpoint/2010/main" val="2318131856"/>
      </p:ext>
    </p:extLst>
  </p:cSld>
  <p:clrMapOvr>
    <a:masterClrMapping/>
  </p:clrMapOvr>
</p:sld>
</file>

<file path=ppt/theme/theme1.xml><?xml version="1.0" encoding="utf-8"?>
<a:theme xmlns:a="http://schemas.openxmlformats.org/drawingml/2006/main" name="2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Council Agenda NEW.thmx</Template>
  <TotalTime>5780</TotalTime>
  <Words>2720</Words>
  <Application>Microsoft Office PowerPoint</Application>
  <PresentationFormat>Widescreen</PresentationFormat>
  <Paragraphs>411</Paragraphs>
  <Slides>54</Slides>
  <Notes>52</Notes>
  <HiddenSlides>1</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54</vt:i4>
      </vt:variant>
    </vt:vector>
  </HeadingPairs>
  <TitlesOfParts>
    <vt:vector size="66" baseType="lpstr">
      <vt:lpstr>Aptos Light</vt:lpstr>
      <vt:lpstr>Arial</vt:lpstr>
      <vt:lpstr>Calibri</vt:lpstr>
      <vt:lpstr>Calibri Light</vt:lpstr>
      <vt:lpstr>Calisto MT</vt:lpstr>
      <vt:lpstr>Times New Roman</vt:lpstr>
      <vt:lpstr>Wingdings</vt:lpstr>
      <vt:lpstr>2_Office Theme</vt:lpstr>
      <vt:lpstr>5_Office Theme</vt:lpstr>
      <vt:lpstr>6_Office Theme</vt:lpstr>
      <vt:lpstr>1_Custom Design</vt:lpstr>
      <vt:lpstr>Custom Design</vt:lpstr>
      <vt:lpstr>PowerPoint Presentation</vt:lpstr>
      <vt:lpstr>PowerPoint Presentation</vt:lpstr>
      <vt:lpstr>Funds Available</vt:lpstr>
      <vt:lpstr>Housing and Community Development Act 1974: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City of Greenville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Brock Letchworth</dc:creator>
  <cp:lastModifiedBy>Isabella Sardina</cp:lastModifiedBy>
  <cp:revision>5</cp:revision>
  <cp:lastPrinted>2023-09-20T15:30:35Z</cp:lastPrinted>
  <dcterms:created xsi:type="dcterms:W3CDTF">2016-08-23T21:19:24Z</dcterms:created>
  <dcterms:modified xsi:type="dcterms:W3CDTF">2024-08-19T18:03:45Z</dcterms:modified>
</cp:coreProperties>
</file>