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sldIdLst>
    <p:sldId id="297" r:id="rId2"/>
    <p:sldId id="312" r:id="rId3"/>
    <p:sldId id="301" r:id="rId4"/>
    <p:sldId id="313" r:id="rId5"/>
    <p:sldId id="310" r:id="rId6"/>
    <p:sldId id="311" r:id="rId7"/>
    <p:sldId id="298" r:id="rId8"/>
    <p:sldId id="302" r:id="rId9"/>
    <p:sldId id="300" r:id="rId10"/>
    <p:sldId id="317" r:id="rId11"/>
    <p:sldId id="314" r:id="rId12"/>
    <p:sldId id="315" r:id="rId13"/>
    <p:sldId id="316" r:id="rId14"/>
    <p:sldId id="299" r:id="rId15"/>
    <p:sldId id="309" r:id="rId16"/>
    <p:sldId id="318" r:id="rId17"/>
    <p:sldId id="319" r:id="rId18"/>
    <p:sldId id="289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292929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4595" autoAdjust="0"/>
  </p:normalViewPr>
  <p:slideViewPr>
    <p:cSldViewPr>
      <p:cViewPr>
        <p:scale>
          <a:sx n="90" d="100"/>
          <a:sy n="90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80583E5-5420-468A-9461-44FA3DA237FC}" type="datetimeFigureOut">
              <a:rPr lang="en-US"/>
              <a:pPr>
                <a:defRPr/>
              </a:pPr>
              <a:t>9/11/2009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826FCAE-8332-4547-AB06-1408D4479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Recreation</a:t>
            </a:r>
            <a:r>
              <a:rPr lang="en-US" baseline="0" dirty="0" smtClean="0"/>
              <a:t> center is the closest center for several other </a:t>
            </a:r>
            <a:r>
              <a:rPr lang="en-US" dirty="0" smtClean="0"/>
              <a:t>neighborhoods</a:t>
            </a:r>
            <a:r>
              <a:rPr lang="en-US" baseline="0" dirty="0" smtClean="0"/>
              <a:t> in District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6FCAE-8332-4547-AB06-1408D4479C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F4312-3067-4075-B8A3-21CB5F281AE5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Finance</a:t>
            </a:r>
            <a:r>
              <a:rPr lang="en-US" baseline="0" dirty="0" smtClean="0"/>
              <a:t> sets priorities and voted on by City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6FCAE-8332-4547-AB06-1408D4479C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F4312-3067-4075-B8A3-21CB5F281AE5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B4BAE1-3017-4855-B6D8-D470690F8CAD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3F7B-6EA3-46D6-BA77-C36580DBB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97B5-9C00-4847-A2DB-0210371E4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343D-4B6B-4558-AF18-4DE21FB3C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3A5D-5149-46F7-A6B0-BF7B6CF24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2838-78A7-4D61-8A79-A4E699537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BB9F-0326-4AF4-944E-C119DB199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A480-DCA7-48A7-A522-E19736C0E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C78A-9B50-47C7-BFD3-57FF7BE85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A251-AD40-4D10-8C92-25636B078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4994-6C91-44F1-A8E5-6F16EE611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5E11-D32C-4818-8D93-9A2DB81B1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173F4821-DE43-4F7C-BAF9-434830EB2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13232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 Greenville Recreation Center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Park Master Plan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S Greenville Center-OPTIONAL- Pg 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4759129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291612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066800"/>
            <a:ext cx="67665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Major Renovations are Needed ! !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8600" y="1524000"/>
            <a:ext cx="78638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38404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676400"/>
            <a:ext cx="62179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The has been no major renovation to the South Greenville Recreation Center since 1957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New Playground was installed with CIP Funding in 2009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620000" y="1066800"/>
            <a:ext cx="0" cy="26517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04800" y="4495800"/>
            <a:ext cx="42976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066800"/>
            <a:ext cx="6126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Capital Needs – 2008-2013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15240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38404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676400"/>
            <a:ext cx="62179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Staff Request $5,700,000 in 2008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Demolition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Construction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Architectural Fees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Anticipated CIP Funding in 2011 - 2013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7162800" y="1066800"/>
            <a:ext cx="0" cy="26517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4800" y="4495800"/>
            <a:ext cx="42976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South Greenville MP\NCCGRE017018NeighObliq2367N_09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424603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066800"/>
            <a:ext cx="6126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Deficiencies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15240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38404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162800" y="1066800"/>
            <a:ext cx="0" cy="2011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4800" y="44958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1600200"/>
            <a:ext cx="6126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Facility outdated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Differed infrastructure and maintenance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Space not adequate for programs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Restrooms /dressing rooms are not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   ADA compliant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2" descr="H:\South Greenville MP\South Greenville 2\IMG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31697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:\South Greenville MP\South Greenville 2\IMG_0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81400"/>
            <a:ext cx="30477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South Greenville MP\South Greenville 2\IMG_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30477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:\South Greenville MP\South Greenville 2\IMG_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30477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066800"/>
            <a:ext cx="6126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Deficiencies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8600" y="15240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38404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162800" y="1066800"/>
            <a:ext cx="0" cy="2011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04800" y="44958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8200" y="1600200"/>
            <a:ext cx="61264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Lacks adequate office space for staff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Need space for meetings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Site lacks site amenities: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bleachers, signage, goal posts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Parking areas do not meet ADA standards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1905000"/>
          <a:ext cx="8132563" cy="4343401"/>
        </p:xfrm>
        <a:graphic>
          <a:graphicData uri="http://schemas.openxmlformats.org/drawingml/2006/table">
            <a:tbl>
              <a:tblPr/>
              <a:tblGrid>
                <a:gridCol w="1069181"/>
                <a:gridCol w="708422"/>
                <a:gridCol w="4990207"/>
                <a:gridCol w="593823"/>
                <a:gridCol w="770930"/>
              </a:tblGrid>
              <a:tr h="528586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Category options: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Trails (T); Park Renovations (PR); Building Renovations (BR); New Buildings (NB); New Parks (NP); Existing Park Expansions (EPE); ADA Compliance (ADA); Health &amp; Safety (HS).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40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Priority Ranking options: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High, Medium, Low 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179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498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FACILITY: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South Greenville Park &amp; Center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3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ASSET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CATEGORIES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WORK DESCRIPTION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PRIORITY RANKING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COST ESTIMATE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Office &amp; </a:t>
                      </a:r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Programming space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ADA, BR, HS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Current program space is outdated, undersized (which severely limits program options), non-compliant with ADA, unable to be monitored by staff due to very poor configuration, and unsafe for users as a result.  This building section should be demolished and a new, modern recreation center built in its place.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$3,117,528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Gymnasium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ADA, BR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Gym structure is sound but needs significant renovation.  Renovation includes roof repair or replacement (depending on condition assessment results), floor replacement, new wall </a:t>
                      </a:r>
                      <a:r>
                        <a:rPr lang="en-US" sz="12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finishings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throughout (upper &amp; lower sections), insulation evaluation (likely sub-standard or wet from leaks),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installation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of energy efficient lighting, gym air conditioning, installation of 2 sets of roll out bleachers, &amp; gym-style water fountains with large basin.  Create ADA compliant access at all entrances.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$1,346,859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1219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Capital Needs Assessment (CNA)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" y="1219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52400" y="1752600"/>
            <a:ext cx="87782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04800" y="1600200"/>
            <a:ext cx="0" cy="502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8763000" y="1600200"/>
            <a:ext cx="0" cy="502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52400" y="6400800"/>
            <a:ext cx="87782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752600"/>
          <a:ext cx="8077200" cy="3733802"/>
        </p:xfrm>
        <a:graphic>
          <a:graphicData uri="http://schemas.openxmlformats.org/drawingml/2006/table">
            <a:tbl>
              <a:tblPr/>
              <a:tblGrid>
                <a:gridCol w="946546"/>
                <a:gridCol w="715169"/>
                <a:gridCol w="5037732"/>
                <a:gridCol w="599480"/>
                <a:gridCol w="778273"/>
              </a:tblGrid>
              <a:tr h="49646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Category options: 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Trails (T); Park Renovations (PR); Building Renovations (BR); New Buildings (NB); New Parks (NP); Existing Park Expansions (EPE); ADA Compliance (ADA); Health &amp; Safety (HS).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Priority Ranking options: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High, Medium, Low 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89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53" marR="5953" marT="5953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22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FACILITY: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South Greenville Park &amp; Center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36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ASSET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CATEGORIES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WORK DESCRIPTION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PRIORITY RANKING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COST ESTIMATE</a:t>
                      </a:r>
                    </a:p>
                  </a:txBody>
                  <a:tcPr marL="5953" marR="5953" marT="5953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Parking lot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ADA, PR, HS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Install appropriate sized parking lot with security lighting for center users.  Create ADA spaces as required. 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$57,130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Football/soccer multi-use field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PR, HS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Install bleachers, goal posts, &amp; improve field surface to make field safe &amp; appropriate to use for as a multi-purpose field.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$16,000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sprayground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Install a sprayground adjacent to the playground site to provide recreation opportunities for neighborhood children.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$300,000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Park; general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PR, ADA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Install ADA access to the picnic shelter &amp; other park 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amenities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.  Install new fence adjacent to the playground. 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$15,000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143000"/>
            <a:ext cx="57607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Capital Needs Assessment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1143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8600" y="1600200"/>
            <a:ext cx="87782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57200" y="1447800"/>
            <a:ext cx="0" cy="43891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8686800" y="1447800"/>
            <a:ext cx="0" cy="44805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" y="5638800"/>
            <a:ext cx="87782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371600"/>
            <a:ext cx="6126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CNA Summary: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1371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18288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990600" y="1371600"/>
            <a:ext cx="0" cy="457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391400" y="1371600"/>
            <a:ext cx="0" cy="46634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3400" y="5486400"/>
            <a:ext cx="74066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1905000"/>
            <a:ext cx="612648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HARD COST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Recreation Center Renovations and Park Renovations 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</a:rPr>
              <a:t>$4,858,130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SOFT COST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Architectural and Engineering Fees (7% of Construction)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</a:rPr>
              <a:t>$340,069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Owner’s Contingency (testing, permits, printing, advertising 10%)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</a:rPr>
              <a:t>$485,813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GRAND TOTAL 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$5, 684, 012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295400"/>
            <a:ext cx="61264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Next Steps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1295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17526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990600" y="1295400"/>
            <a:ext cx="0" cy="457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391400" y="1295400"/>
            <a:ext cx="0" cy="46634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3400" y="54102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1828800"/>
            <a:ext cx="61264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Submit Capital Improvement Request in October 2009</a:t>
            </a:r>
            <a:endParaRPr lang="en-US" u="sng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Complete Programming for park and recreation center &amp; Master Plan</a:t>
            </a:r>
            <a:endParaRPr lang="en-US" u="sng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Request funds for Design Phase (Architect &amp; Engineer)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Complete Design Phase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Construction Phase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6800" y="2590800"/>
            <a:ext cx="693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Comments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&amp;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Questions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990600"/>
            <a:ext cx="70408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South Greenville Park - 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Classification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1219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1676400"/>
            <a:ext cx="80467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685800" y="1143000"/>
            <a:ext cx="0" cy="3200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905000"/>
            <a:ext cx="694944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Neighborhood Park by Park Service Standards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Typically 5-12 Acres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Sports Fields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Playground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7848600" y="1295400"/>
            <a:ext cx="0" cy="14630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4800" y="3962400"/>
            <a:ext cx="2926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:\South Greenville MP\NCCGRE017018NeighObliq1966W_09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5212080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990600"/>
            <a:ext cx="64922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Park Classification -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continued  </a:t>
            </a:r>
            <a:endParaRPr lang="en-US" sz="2800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1143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1600200"/>
            <a:ext cx="7315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42976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676400"/>
            <a:ext cx="512064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Park sits on 12 acres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Park Amenities: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- 14,744 sq. ft. Recreation Center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Little League Baseball Field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- Multi-purpose Field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New Playground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- Picnic Shelter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7086600" y="1143000"/>
            <a:ext cx="0" cy="2743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4800" y="4953000"/>
            <a:ext cx="31089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F:\South Greenville MP\NCCGRE017018NeighObliq1966W_090115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4900833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1143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8600" y="1600200"/>
            <a:ext cx="85953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31089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1828800"/>
            <a:ext cx="758952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Serve Neighborhoods in South Greenville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Pitt County Schools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Police Athletic League (PAL) After School Program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8382000" y="12192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200" y="3810000"/>
            <a:ext cx="2926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914400"/>
            <a:ext cx="36576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Park Service Area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074" name="Picture 2" descr="H:\South Greenville MP\NCCGRE017018NeighObliq5174E_09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800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586514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066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Service Area – 1 Mile Radius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8600" y="1600200"/>
            <a:ext cx="75895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26517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200" y="1676400"/>
            <a:ext cx="649224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North - Village Grove and Higgs Brothers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South - Kearney Park (Public Housing)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7467600" y="1143000"/>
            <a:ext cx="0" cy="12801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04800" y="32004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066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Service Area – 1 Mile Radius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8600" y="1524000"/>
            <a:ext cx="85039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25603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676399"/>
            <a:ext cx="74066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West – Westwood and Hillsdale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East – South Greenville Elementary &amp; Residential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8305800" y="1219200"/>
            <a:ext cx="0" cy="12801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04800" y="32004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586514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066800"/>
            <a:ext cx="17373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History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" y="1066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28600" y="15240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762000" y="1066800"/>
            <a:ext cx="0" cy="49377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1600200"/>
            <a:ext cx="6492240" cy="124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Original Facility Built in 1949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Building Renovation/ Expansion in 1957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Gymnasium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Fitness Room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2 Offices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Restrooms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Multi-purpose Room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Computer Lab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	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7086600" y="1143000"/>
            <a:ext cx="0" cy="21031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81000" y="5486400"/>
            <a:ext cx="420624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6" name="Picture 2" descr="F:\South Greenville MP\South Greenville\P100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219200"/>
            <a:ext cx="6126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Programs</a:t>
            </a:r>
            <a:endParaRPr lang="en-US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4800" y="1219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8600" y="1676400"/>
            <a:ext cx="74980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62000" y="1219200"/>
            <a:ext cx="0" cy="402336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1828800"/>
            <a:ext cx="621792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Jr. NBA / WNBA League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Flag Football League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Jackie Robinson Little League Baseball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Girl Scouts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PAL  After School Program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7162800" y="1219200"/>
            <a:ext cx="0" cy="19202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04800" y="4800600"/>
            <a:ext cx="201168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 descr="H:\South Greenville MP\South Greenville\P102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434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:\South Greenville MP\South Greenville\P102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066800"/>
            <a:ext cx="77724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Are The Deficiencies?  </a:t>
            </a:r>
            <a:endParaRPr lang="en-US" sz="4400" dirty="0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Are The Needs?</a:t>
            </a:r>
          </a:p>
        </p:txBody>
      </p:sp>
      <p:pic>
        <p:nvPicPr>
          <p:cNvPr id="12289" name="Picture 1" descr="F:\South Greenville MP\South Greenville 2\IMG_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487646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4307</TotalTime>
  <Words>730</Words>
  <Application>Microsoft Office PowerPoint</Application>
  <PresentationFormat>On-screen Show (4:3)</PresentationFormat>
  <Paragraphs>363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South Greenville Recreation Center and  Park Master Plan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City of Greenville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lmorrison</dc:creator>
  <cp:lastModifiedBy>lmorrison</cp:lastModifiedBy>
  <cp:revision>389</cp:revision>
  <cp:lastPrinted>2009-04-14T20:31:32Z</cp:lastPrinted>
  <dcterms:created xsi:type="dcterms:W3CDTF">2009-02-18T13:29:39Z</dcterms:created>
  <dcterms:modified xsi:type="dcterms:W3CDTF">2009-09-11T13:00:29Z</dcterms:modified>
</cp:coreProperties>
</file>